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4" r:id="rId2"/>
    <p:sldId id="348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95959"/>
    <a:srgbClr val="5F5F5F"/>
    <a:srgbClr val="969696"/>
    <a:srgbClr val="7F7F7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11" autoAdjust="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87461F-7A77-4180-831A-A95B14E4D9B1}" type="datetimeFigureOut">
              <a:rPr lang="de-DE"/>
              <a:pPr>
                <a:defRPr/>
              </a:pPr>
              <a:t>16.05.2017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08CE1BE-6715-4354-9928-4F84788CDC7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C9A3C3-0DE8-4142-B977-F6808745C3CF}" type="datetimeFigureOut">
              <a:rPr lang="de-DE"/>
              <a:pPr>
                <a:defRPr/>
              </a:pPr>
              <a:t>16.05.2017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4E6A7A-87D9-4466-84CA-5BDBDF103EB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5" descr="PPT-Hintergrund-Seite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4"/>
          <p:cNvSpPr txBox="1">
            <a:spLocks/>
          </p:cNvSpPr>
          <p:nvPr userDrawn="1"/>
        </p:nvSpPr>
        <p:spPr>
          <a:xfrm>
            <a:off x="6248400" y="6508750"/>
            <a:ext cx="2895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1000">
                <a:solidFill>
                  <a:srgbClr val="D9D9D9"/>
                </a:solidFill>
              </a:rPr>
              <a:t>Seite </a:t>
            </a:r>
            <a:fld id="{57BAF59D-5EA4-4421-8F8D-31B8D4357CAE}" type="slidenum">
              <a:rPr lang="de-DE" altLang="de-DE" sz="1000">
                <a:solidFill>
                  <a:srgbClr val="D9D9D9"/>
                </a:solidFill>
              </a:rPr>
              <a:pPr algn="r" eaLnBrk="1" hangingPunct="1"/>
              <a:t>‹Nr.›</a:t>
            </a:fld>
            <a:endParaRPr lang="de-DE" altLang="de-DE" sz="1000">
              <a:solidFill>
                <a:srgbClr val="D9D9D9"/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/>
          </p:nvPr>
        </p:nvSpPr>
        <p:spPr>
          <a:xfrm>
            <a:off x="71406" y="1214422"/>
            <a:ext cx="9001157" cy="521495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938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6499225" y="5995988"/>
            <a:ext cx="2551113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</a:rPr>
              <a:t>Universität Koblenz-Landau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</a:rPr>
              <a:t>Campus Koblenz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</a:rPr>
              <a:t>Institut für Sportwissenschaft (FB3)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</a:rPr>
              <a:t>Universitätsstraße 1, 56070 Koblenz</a:t>
            </a:r>
          </a:p>
        </p:txBody>
      </p:sp>
      <p:pic>
        <p:nvPicPr>
          <p:cNvPr id="1027" name="Grafik 3" descr="KNSU-PowerPoint-Vorlage-Seit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Nottke" pitchFamily="2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Nottke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Nottke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Nottke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Nottke"/>
        </a:defRPr>
      </a:lvl5pPr>
      <a:lvl6pPr marL="457200" algn="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Nottke"/>
        </a:defRPr>
      </a:lvl6pPr>
      <a:lvl7pPr marL="914400" algn="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Nottke"/>
        </a:defRPr>
      </a:lvl7pPr>
      <a:lvl8pPr marL="1371600" algn="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Nottke"/>
        </a:defRPr>
      </a:lvl8pPr>
      <a:lvl9pPr marL="1828800" algn="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Nottke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100000"/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11"/>
          <p:cNvSpPr txBox="1">
            <a:spLocks noChangeArrowheads="1"/>
          </p:cNvSpPr>
          <p:nvPr/>
        </p:nvSpPr>
        <p:spPr bwMode="auto">
          <a:xfrm>
            <a:off x="0" y="981075"/>
            <a:ext cx="9144000" cy="1462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40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Bild 46" descr="Beschreibung: Folie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11"/>
          <p:cNvSpPr txBox="1">
            <a:spLocks noChangeArrowheads="1"/>
          </p:cNvSpPr>
          <p:nvPr/>
        </p:nvSpPr>
        <p:spPr bwMode="auto">
          <a:xfrm>
            <a:off x="0" y="981075"/>
            <a:ext cx="9144000" cy="1462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40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1" name="Picture 4" descr="C:\Users\Caroline\Desktop\Stemmbewegung\Felg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525"/>
            <a:ext cx="9144001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11"/>
          <p:cNvSpPr txBox="1">
            <a:spLocks noChangeArrowheads="1"/>
          </p:cNvSpPr>
          <p:nvPr/>
        </p:nvSpPr>
        <p:spPr bwMode="auto">
          <a:xfrm>
            <a:off x="0" y="981075"/>
            <a:ext cx="9144000" cy="1462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40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5" name="Picture 4" descr="C:\Users\Caroline\Desktop\2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11"/>
          <p:cNvSpPr txBox="1">
            <a:spLocks noChangeArrowheads="1"/>
          </p:cNvSpPr>
          <p:nvPr/>
        </p:nvSpPr>
        <p:spPr bwMode="auto">
          <a:xfrm>
            <a:off x="0" y="981075"/>
            <a:ext cx="9144000" cy="1462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40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Bild 3" descr="Beschreibung: Folie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9525"/>
            <a:ext cx="9144001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11"/>
          <p:cNvSpPr txBox="1">
            <a:spLocks noChangeArrowheads="1"/>
          </p:cNvSpPr>
          <p:nvPr/>
        </p:nvSpPr>
        <p:spPr bwMode="auto">
          <a:xfrm>
            <a:off x="0" y="981075"/>
            <a:ext cx="9144000" cy="1462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40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3" name="Bild 4" descr="Beschreibung: Folie2 normal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11"/>
          <p:cNvSpPr txBox="1">
            <a:spLocks noChangeArrowheads="1"/>
          </p:cNvSpPr>
          <p:nvPr/>
        </p:nvSpPr>
        <p:spPr bwMode="auto">
          <a:xfrm>
            <a:off x="0" y="981075"/>
            <a:ext cx="9144000" cy="1462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40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4" descr="C:\Users\Caroline\Desktop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11"/>
          <p:cNvSpPr txBox="1">
            <a:spLocks noChangeArrowheads="1"/>
          </p:cNvSpPr>
          <p:nvPr/>
        </p:nvSpPr>
        <p:spPr bwMode="auto">
          <a:xfrm>
            <a:off x="0" y="981075"/>
            <a:ext cx="9144000" cy="1462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40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1" name="Bild 48" descr="Beschreibung: Folie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11"/>
          <p:cNvSpPr txBox="1">
            <a:spLocks noChangeArrowheads="1"/>
          </p:cNvSpPr>
          <p:nvPr/>
        </p:nvSpPr>
        <p:spPr bwMode="auto">
          <a:xfrm>
            <a:off x="0" y="981075"/>
            <a:ext cx="9144000" cy="1462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40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5" name="Bild 6" descr="Beschreibung: Folie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11"/>
          <p:cNvSpPr txBox="1">
            <a:spLocks noChangeArrowheads="1"/>
          </p:cNvSpPr>
          <p:nvPr/>
        </p:nvSpPr>
        <p:spPr bwMode="auto">
          <a:xfrm>
            <a:off x="0" y="981075"/>
            <a:ext cx="9144000" cy="1462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40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9" name="Bild 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11"/>
          <p:cNvSpPr txBox="1">
            <a:spLocks noChangeArrowheads="1"/>
          </p:cNvSpPr>
          <p:nvPr/>
        </p:nvSpPr>
        <p:spPr bwMode="auto">
          <a:xfrm>
            <a:off x="0" y="981075"/>
            <a:ext cx="9144000" cy="1462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40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3" name="Bild 54" descr="Beschreibung: Folie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11"/>
          <p:cNvSpPr txBox="1">
            <a:spLocks noChangeArrowheads="1"/>
          </p:cNvSpPr>
          <p:nvPr/>
        </p:nvSpPr>
        <p:spPr bwMode="auto">
          <a:xfrm>
            <a:off x="0" y="981075"/>
            <a:ext cx="9144000" cy="1462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300" b="1" dirty="0" smtClean="0"/>
          </a:p>
          <a:p>
            <a:pPr eaLnBrk="1" hangingPunct="1">
              <a:defRPr/>
            </a:pPr>
            <a:endParaRPr lang="de-DE" sz="40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7" name="Bild 56" descr="Beschreibung: Folie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 KNS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KNSU</Template>
  <TotalTime>0</TotalTime>
  <Words>11</Words>
  <Application>Microsoft Office PowerPoint</Application>
  <PresentationFormat>Bildschirmpräsentation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Nottke</vt:lpstr>
      <vt:lpstr>Präsentation KNSU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KompetenzNetzwerk SportUnterricht</dc:title>
  <dc:creator>Christian</dc:creator>
  <cp:lastModifiedBy>iwm</cp:lastModifiedBy>
  <cp:revision>218</cp:revision>
  <dcterms:created xsi:type="dcterms:W3CDTF">2011-07-27T16:28:27Z</dcterms:created>
  <dcterms:modified xsi:type="dcterms:W3CDTF">2017-05-16T12:04:42Z</dcterms:modified>
</cp:coreProperties>
</file>