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7" r:id="rId3"/>
    <p:sldId id="258" r:id="rId4"/>
    <p:sldId id="259" r:id="rId5"/>
    <p:sldId id="260" r:id="rId6"/>
    <p:sldId id="264" r:id="rId7"/>
    <p:sldId id="263" r:id="rId8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3E099-FDDB-41BD-8BFB-CDC2E5A4D531}" type="datetimeFigureOut">
              <a:rPr lang="de-DE" smtClean="0"/>
              <a:t>20.07.2018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465D4-1A42-4FAE-AFCC-22425040275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70725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3E099-FDDB-41BD-8BFB-CDC2E5A4D531}" type="datetimeFigureOut">
              <a:rPr lang="de-DE" smtClean="0"/>
              <a:t>20.07.2018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465D4-1A42-4FAE-AFCC-22425040275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8345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3E099-FDDB-41BD-8BFB-CDC2E5A4D531}" type="datetimeFigureOut">
              <a:rPr lang="de-DE" smtClean="0"/>
              <a:t>20.07.2018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465D4-1A42-4FAE-AFCC-22425040275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669420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Inhalt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5" descr="PPT-Hintergrund-Seite-2.png">
            <a:extLst>
              <a:ext uri="{FF2B5EF4-FFF2-40B4-BE49-F238E27FC236}">
                <a16:creationId xmlns="" xmlns:a16="http://schemas.microsoft.com/office/drawing/2014/main" id="{595EEB26-90DD-46DD-B03D-6559D40F3C66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Fußzeilenplatzhalter 4">
            <a:extLst>
              <a:ext uri="{FF2B5EF4-FFF2-40B4-BE49-F238E27FC236}">
                <a16:creationId xmlns="" xmlns:a16="http://schemas.microsoft.com/office/drawing/2014/main" id="{AA061082-5AE7-4C80-AE9F-A8286683B134}"/>
              </a:ext>
            </a:extLst>
          </p:cNvPr>
          <p:cNvSpPr txBox="1">
            <a:spLocks/>
          </p:cNvSpPr>
          <p:nvPr userDrawn="1"/>
        </p:nvSpPr>
        <p:spPr>
          <a:xfrm>
            <a:off x="6248400" y="6508750"/>
            <a:ext cx="2895600" cy="365125"/>
          </a:xfrm>
          <a:prstGeom prst="rect">
            <a:avLst/>
          </a:prstGeom>
        </p:spPr>
        <p:txBody>
          <a:bodyPr anchor="ctr"/>
          <a:lstStyle>
            <a:lvl1pPr eaLnBrk="0" hangingPunct="0">
              <a:defRPr sz="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defRPr/>
            </a:pPr>
            <a:r>
              <a:rPr lang="de-DE" altLang="de-DE" sz="1000">
                <a:solidFill>
                  <a:srgbClr val="D9D9D9"/>
                </a:solidFill>
              </a:rPr>
              <a:t>Seite </a:t>
            </a:r>
            <a:fld id="{BAFEADC3-FD0E-4ABA-B461-6C33E185CC78}" type="slidenum">
              <a:rPr lang="de-DE" altLang="de-DE" sz="1000" smtClean="0">
                <a:solidFill>
                  <a:srgbClr val="D9D9D9"/>
                </a:solidFill>
              </a:rPr>
              <a:pPr algn="r" eaLnBrk="1" hangingPunct="1">
                <a:defRPr/>
              </a:pPr>
              <a:t>‹Nr.›</a:t>
            </a:fld>
            <a:endParaRPr lang="de-DE" altLang="de-DE" sz="1000">
              <a:solidFill>
                <a:srgbClr val="D9D9D9"/>
              </a:solidFill>
            </a:endParaRPr>
          </a:p>
        </p:txBody>
      </p:sp>
      <p:sp>
        <p:nvSpPr>
          <p:cNvPr id="10" name="Inhaltsplatzhalter 9"/>
          <p:cNvSpPr>
            <a:spLocks noGrp="1"/>
          </p:cNvSpPr>
          <p:nvPr>
            <p:ph sz="quarter" idx="12"/>
          </p:nvPr>
        </p:nvSpPr>
        <p:spPr>
          <a:xfrm>
            <a:off x="71406" y="1214422"/>
            <a:ext cx="9001157" cy="5214953"/>
          </a:xfrm>
          <a:prstGeom prst="rect">
            <a:avLst/>
          </a:prstGeo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561029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91E6D-4474-44CF-A7BC-3BF2056D077A}" type="datetimeFigureOut">
              <a:rPr lang="de-DE" smtClean="0"/>
              <a:t>20.07.2018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575DE-B0DC-41FC-BAA9-7CEFB3A4E3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802520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91E6D-4474-44CF-A7BC-3BF2056D077A}" type="datetimeFigureOut">
              <a:rPr lang="de-DE" smtClean="0"/>
              <a:t>20.07.2018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575DE-B0DC-41FC-BAA9-7CEFB3A4E3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048121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91E6D-4474-44CF-A7BC-3BF2056D077A}" type="datetimeFigureOut">
              <a:rPr lang="de-DE" smtClean="0"/>
              <a:t>20.07.2018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575DE-B0DC-41FC-BAA9-7CEFB3A4E3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153260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91E6D-4474-44CF-A7BC-3BF2056D077A}" type="datetimeFigureOut">
              <a:rPr lang="de-DE" smtClean="0"/>
              <a:t>20.07.2018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575DE-B0DC-41FC-BAA9-7CEFB3A4E3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791328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91E6D-4474-44CF-A7BC-3BF2056D077A}" type="datetimeFigureOut">
              <a:rPr lang="de-DE" smtClean="0"/>
              <a:t>20.07.2018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575DE-B0DC-41FC-BAA9-7CEFB3A4E3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1839319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91E6D-4474-44CF-A7BC-3BF2056D077A}" type="datetimeFigureOut">
              <a:rPr lang="de-DE" smtClean="0"/>
              <a:t>20.07.2018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575DE-B0DC-41FC-BAA9-7CEFB3A4E3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3745362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91E6D-4474-44CF-A7BC-3BF2056D077A}" type="datetimeFigureOut">
              <a:rPr lang="de-DE" smtClean="0"/>
              <a:t>20.07.2018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575DE-B0DC-41FC-BAA9-7CEFB3A4E3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262573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3E099-FDDB-41BD-8BFB-CDC2E5A4D531}" type="datetimeFigureOut">
              <a:rPr lang="de-DE" smtClean="0"/>
              <a:t>20.07.2018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465D4-1A42-4FAE-AFCC-224250402752}" type="slidenum">
              <a:rPr lang="de-DE" smtClean="0"/>
              <a:t>‹Nr.›</a:t>
            </a:fld>
            <a:endParaRPr lang="de-DE"/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113" y="1622127"/>
            <a:ext cx="8358187" cy="4975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1361749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91E6D-4474-44CF-A7BC-3BF2056D077A}" type="datetimeFigureOut">
              <a:rPr lang="de-DE" smtClean="0"/>
              <a:t>20.07.2018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575DE-B0DC-41FC-BAA9-7CEFB3A4E3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7552396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91E6D-4474-44CF-A7BC-3BF2056D077A}" type="datetimeFigureOut">
              <a:rPr lang="de-DE" smtClean="0"/>
              <a:t>20.07.2018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575DE-B0DC-41FC-BAA9-7CEFB3A4E3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6649390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91E6D-4474-44CF-A7BC-3BF2056D077A}" type="datetimeFigureOut">
              <a:rPr lang="de-DE" smtClean="0"/>
              <a:t>20.07.2018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575DE-B0DC-41FC-BAA9-7CEFB3A4E37B}" type="slidenum">
              <a:rPr lang="de-DE" smtClean="0"/>
              <a:t>‹Nr.›</a:t>
            </a:fld>
            <a:endParaRPr lang="de-DE"/>
          </a:p>
        </p:txBody>
      </p:sp>
      <p:pic>
        <p:nvPicPr>
          <p:cNvPr id="2050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112" y="1628800"/>
            <a:ext cx="8358187" cy="4975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2264626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91E6D-4474-44CF-A7BC-3BF2056D077A}" type="datetimeFigureOut">
              <a:rPr lang="de-DE" smtClean="0"/>
              <a:t>20.07.2018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575DE-B0DC-41FC-BAA9-7CEFB3A4E3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316370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3E099-FDDB-41BD-8BFB-CDC2E5A4D531}" type="datetimeFigureOut">
              <a:rPr lang="de-DE" smtClean="0"/>
              <a:t>20.07.2018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465D4-1A42-4FAE-AFCC-22425040275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434242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3E099-FDDB-41BD-8BFB-CDC2E5A4D531}" type="datetimeFigureOut">
              <a:rPr lang="de-DE" smtClean="0"/>
              <a:t>20.07.2018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465D4-1A42-4FAE-AFCC-22425040275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40435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3E099-FDDB-41BD-8BFB-CDC2E5A4D531}" type="datetimeFigureOut">
              <a:rPr lang="de-DE" smtClean="0"/>
              <a:t>20.07.2018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465D4-1A42-4FAE-AFCC-22425040275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482027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3E099-FDDB-41BD-8BFB-CDC2E5A4D531}" type="datetimeFigureOut">
              <a:rPr lang="de-DE" smtClean="0"/>
              <a:t>20.07.2018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465D4-1A42-4FAE-AFCC-22425040275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885620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3E099-FDDB-41BD-8BFB-CDC2E5A4D531}" type="datetimeFigureOut">
              <a:rPr lang="de-DE" smtClean="0"/>
              <a:t>20.07.2018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465D4-1A42-4FAE-AFCC-22425040275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511742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3E099-FDDB-41BD-8BFB-CDC2E5A4D531}" type="datetimeFigureOut">
              <a:rPr lang="de-DE" smtClean="0"/>
              <a:t>20.07.2018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465D4-1A42-4FAE-AFCC-22425040275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061712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3E099-FDDB-41BD-8BFB-CDC2E5A4D531}" type="datetimeFigureOut">
              <a:rPr lang="de-DE" smtClean="0"/>
              <a:t>20.07.2018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465D4-1A42-4FAE-AFCC-22425040275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431969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43E099-FDDB-41BD-8BFB-CDC2E5A4D531}" type="datetimeFigureOut">
              <a:rPr lang="de-DE" smtClean="0"/>
              <a:t>20.07.2018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4465D4-1A42-4FAE-AFCC-22425040275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04766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291E6D-4474-44CF-A7BC-3BF2056D077A}" type="datetimeFigureOut">
              <a:rPr lang="de-DE" smtClean="0"/>
              <a:t>20.07.2018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8575DE-B0DC-41FC-BAA9-7CEFB3A4E3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27137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3" Type="http://schemas.openxmlformats.org/officeDocument/2006/relationships/image" Target="../media/image7.jpeg"/><Relationship Id="rId7" Type="http://schemas.openxmlformats.org/officeDocument/2006/relationships/image" Target="../media/image11.jpeg"/><Relationship Id="rId12" Type="http://schemas.openxmlformats.org/officeDocument/2006/relationships/image" Target="../media/image5.em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11" Type="http://schemas.openxmlformats.org/officeDocument/2006/relationships/image" Target="../media/image4.png"/><Relationship Id="rId5" Type="http://schemas.openxmlformats.org/officeDocument/2006/relationships/image" Target="../media/image9.jpeg"/><Relationship Id="rId10" Type="http://schemas.openxmlformats.org/officeDocument/2006/relationships/image" Target="../media/image14.jpeg"/><Relationship Id="rId4" Type="http://schemas.openxmlformats.org/officeDocument/2006/relationships/image" Target="../media/image8.jpeg"/><Relationship Id="rId9" Type="http://schemas.openxmlformats.org/officeDocument/2006/relationships/image" Target="../media/image13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16.jpeg"/><Relationship Id="rId7" Type="http://schemas.openxmlformats.org/officeDocument/2006/relationships/image" Target="../media/image20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jpeg"/><Relationship Id="rId5" Type="http://schemas.openxmlformats.org/officeDocument/2006/relationships/image" Target="../media/image18.jpeg"/><Relationship Id="rId4" Type="http://schemas.openxmlformats.org/officeDocument/2006/relationships/image" Target="../media/image17.jpeg"/><Relationship Id="rId9" Type="http://schemas.openxmlformats.org/officeDocument/2006/relationships/image" Target="../media/image5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7" Type="http://schemas.openxmlformats.org/officeDocument/2006/relationships/image" Target="../media/image5.emf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24.jpeg"/><Relationship Id="rId4" Type="http://schemas.openxmlformats.org/officeDocument/2006/relationships/image" Target="../media/image23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Gestalte deinen Raum - 2D</a:t>
            </a:r>
            <a:endParaRPr lang="de-DE" dirty="0"/>
          </a:p>
        </p:txBody>
      </p:sp>
      <p:pic>
        <p:nvPicPr>
          <p:cNvPr id="3" name="Bild 35" descr="KNSU-Beiträge-Vorlage-Kopfzeil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18" r="40943"/>
          <a:stretch/>
        </p:blipFill>
        <p:spPr bwMode="auto">
          <a:xfrm>
            <a:off x="72226" y="-4746"/>
            <a:ext cx="4464496" cy="6881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Grafi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49469" y="37829"/>
            <a:ext cx="5761137" cy="5967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9260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Materialiensammlung</a:t>
            </a:r>
            <a:endParaRPr lang="de-DE" dirty="0"/>
          </a:p>
        </p:txBody>
      </p:sp>
      <p:pic>
        <p:nvPicPr>
          <p:cNvPr id="1026" name="Picture 2" descr="\\smbhost\joehl\nt\Desktop\_SS18_FÜR BILDERGALERIE\ballwagen_draufsicht_2d_andreas_berge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144" y="1700808"/>
            <a:ext cx="1560576" cy="1103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\\smbhost\joehl\nt\Desktop\_SS18_FÜR BILDERGALERIE\grosser_kasten_draufsicht_2d_andreas_berge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7058" y="1736229"/>
            <a:ext cx="2266950" cy="828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\\smbhost\joehl\nt\Desktop\_SS18_FÜR BILDERGALERIE\kleiner_kasten_draufsicht_2d_andreas_bergen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1734195"/>
            <a:ext cx="1231900" cy="974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\\smbhost\joehl\nt\Desktop\_SS18_FÜR BILDERGALERIE\langbank_draufsicht_2d_andreas_bergen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653136"/>
            <a:ext cx="6456363" cy="639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\\smbhost\joehl\nt\Desktop\_SS18_FÜR BILDERGALERIE\minitramp_draufsicht_2d_andreas_bergen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703" y="2912095"/>
            <a:ext cx="1597025" cy="1597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\\smbhost\joehl\nt\Desktop\_SS18_FÜR BILDERGALERIE\minitramp-sport_draufsicht_2d_andreas_bergen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2852936"/>
            <a:ext cx="1609725" cy="1633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7" name="Picture 13" descr="\\smbhost\joehl\nt\Desktop\_SS18_FÜR BILDERGALERIE\reuterbrett_draufsicht_2d_andreas_bergen.jpg"/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355" b="29980"/>
          <a:stretch/>
        </p:blipFill>
        <p:spPr bwMode="auto">
          <a:xfrm>
            <a:off x="6199787" y="3933056"/>
            <a:ext cx="2036763" cy="4976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3" descr="\\smbhost\joehl\nt\Desktop\_SS18_FÜR BILDERGALERIE\bock_draufsicht_2d_andreas_bergen.jp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1724158"/>
            <a:ext cx="1414272" cy="1414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3" descr="\\smbhost\joehl\nt\Desktop\_SS18_FÜR BILDERGALERIE\reuterbrett_draufsicht_2d_andreas_bergen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8016" y="3342568"/>
            <a:ext cx="2036763" cy="1139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\\smbhost\joehl\nt\Desktop\Schrank.JPG"/>
          <p:cNvPicPr>
            <a:picLocks noChangeAspect="1" noChangeArrowheads="1"/>
          </p:cNvPicPr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021" r="28131"/>
          <a:stretch/>
        </p:blipFill>
        <p:spPr bwMode="auto">
          <a:xfrm>
            <a:off x="7092280" y="4678241"/>
            <a:ext cx="1553672" cy="733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Bild 35" descr="KNSU-Beiträge-Vorlage-Kopfzeile"/>
          <p:cNvPicPr>
            <a:picLocks noChangeAspect="1" noChangeArrowheads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18" r="40943"/>
          <a:stretch/>
        </p:blipFill>
        <p:spPr bwMode="auto">
          <a:xfrm>
            <a:off x="74453" y="14754"/>
            <a:ext cx="4464496" cy="6881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Grafik 14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4551696" y="57329"/>
            <a:ext cx="5761137" cy="5967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1225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Materialiensammlung</a:t>
            </a:r>
            <a:endParaRPr lang="de-DE" dirty="0"/>
          </a:p>
        </p:txBody>
      </p:sp>
      <p:pic>
        <p:nvPicPr>
          <p:cNvPr id="4" name="Picture 19" descr="\\smbhost\joehl\nt\Desktop\_SS18_FÜR BILDERGALERIE\weichbodenmatte_draufsicht_2d_andreas_bergen.jpg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83" t="40935" r="2048" b="38237"/>
          <a:stretch/>
        </p:blipFill>
        <p:spPr bwMode="auto">
          <a:xfrm>
            <a:off x="615378" y="3501008"/>
            <a:ext cx="3380247" cy="7351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18" descr="\\smbhost\joehl\nt\Desktop\_SS18_FÜR BILDERGALERIE\turnmatte_draufsicht_2d_andreas_bergen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50" t="1992" r="2825" b="4723"/>
          <a:stretch/>
        </p:blipFill>
        <p:spPr bwMode="auto">
          <a:xfrm>
            <a:off x="615378" y="1733461"/>
            <a:ext cx="2443784" cy="15297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9" descr="\\smbhost\joehl\nt\Desktop\_SS18_FÜR BILDERGALERIE\niedersprungmatte_draufsicht_2d_andreas_bergen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66" t="36049" r="16470" b="39023"/>
          <a:stretch/>
        </p:blipFill>
        <p:spPr bwMode="auto">
          <a:xfrm>
            <a:off x="619514" y="4415791"/>
            <a:ext cx="3219902" cy="8797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17" descr="\\smbhost\joehl\nt\Desktop\_SS18_FÜR BILDERGALERIE\turnbahn_draufsicht_2d_andreas_bergen.jpg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166" t="4185" r="42054" b="6119"/>
          <a:stretch/>
        </p:blipFill>
        <p:spPr bwMode="auto">
          <a:xfrm>
            <a:off x="615378" y="5495066"/>
            <a:ext cx="1274092" cy="897067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12" descr="\\smbhost\joehl\nt\Desktop\_SS18_FÜR BILDERGALERIE\reck_draufsicht_2d_andreas_bergen.jpg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483" r="25707"/>
          <a:stretch/>
        </p:blipFill>
        <p:spPr bwMode="auto">
          <a:xfrm rot="5400000">
            <a:off x="4025140" y="1087606"/>
            <a:ext cx="250853" cy="1749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16" descr="\\smbhost\joehl\nt\Desktop\_SS18_FÜR BILDERGALERIE\trapez_draufsicht_2d_andreas_bergen.jpg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93" t="2093" r="35602" b="5203"/>
          <a:stretch/>
        </p:blipFill>
        <p:spPr bwMode="auto">
          <a:xfrm rot="5400000">
            <a:off x="4015042" y="1851286"/>
            <a:ext cx="212516" cy="15514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Bild 35" descr="KNSU-Beiträge-Vorlage-Kopfzeile"/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18" r="40943"/>
          <a:stretch/>
        </p:blipFill>
        <p:spPr bwMode="auto">
          <a:xfrm>
            <a:off x="74453" y="0"/>
            <a:ext cx="4464496" cy="6881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Grafik 10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551696" y="42575"/>
            <a:ext cx="5761137" cy="5967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7966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Materialiensammlung</a:t>
            </a:r>
            <a:endParaRPr lang="de-DE" dirty="0"/>
          </a:p>
        </p:txBody>
      </p:sp>
      <p:pic>
        <p:nvPicPr>
          <p:cNvPr id="4" name="Picture 14" descr="\\smbhost\joehl\nt\Desktop\_SS18_FÜR BILDERGALERIE\schwebebalken_draufsicht_2d_andreas_bergen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224" y="1753368"/>
            <a:ext cx="6480048" cy="12435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15" descr="\\smbhost\joehl\nt\Desktop\_SS18_FÜR BILDERGALERIE\stufenbarren_draufsicht_2d_andreas_berge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854424"/>
            <a:ext cx="4406900" cy="259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11" descr="\\smbhost\joehl\nt\Desktop\_SS18_FÜR BILDERGALERIE\pferd_draufsicht_2d_andreas_bergen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3520355"/>
            <a:ext cx="3925887" cy="1420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10" descr="\\smbhost\joehl\nt\Desktop\_SS18_FÜR BILDERGALERIE\parallelbarren_draufsicht_2d_andreas_bergen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592" y="5379169"/>
            <a:ext cx="3962400" cy="1146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Bild 35" descr="KNSU-Beiträge-Vorlage-Kopfzeile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18" r="40943"/>
          <a:stretch/>
        </p:blipFill>
        <p:spPr bwMode="auto">
          <a:xfrm>
            <a:off x="72226" y="0"/>
            <a:ext cx="4464496" cy="6881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Grafik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549469" y="42575"/>
            <a:ext cx="5761137" cy="5967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534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Planungsvorlage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883644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9" name="Grafik 1">
            <a:extLst>
              <a:ext uri="{FF2B5EF4-FFF2-40B4-BE49-F238E27FC236}">
                <a16:creationId xmlns="" xmlns:a16="http://schemas.microsoft.com/office/drawing/2014/main" id="{336C29C5-7EEA-4A63-8509-C391BA0C89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6453188"/>
            <a:ext cx="871538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Grafik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488" y="1844824"/>
            <a:ext cx="6829047" cy="21861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9964775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</Words>
  <Application>Microsoft Office PowerPoint</Application>
  <PresentationFormat>Bildschirmpräsentation (4:3)</PresentationFormat>
  <Paragraphs>5</Paragraphs>
  <Slides>6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2</vt:i4>
      </vt:variant>
      <vt:variant>
        <vt:lpstr>Folientitel</vt:lpstr>
      </vt:variant>
      <vt:variant>
        <vt:i4>6</vt:i4>
      </vt:variant>
    </vt:vector>
  </HeadingPairs>
  <TitlesOfParts>
    <vt:vector size="10" baseType="lpstr">
      <vt:lpstr>Arial</vt:lpstr>
      <vt:lpstr>Calibri</vt:lpstr>
      <vt:lpstr>Larissa</vt:lpstr>
      <vt:lpstr>Benutzerdefiniertes Design</vt:lpstr>
      <vt:lpstr> Gestalte deinen Raum - 2D</vt:lpstr>
      <vt:lpstr> Materialiensammlung</vt:lpstr>
      <vt:lpstr> Materialiensammlung</vt:lpstr>
      <vt:lpstr> Materialiensammlung</vt:lpstr>
      <vt:lpstr>Planungsvorlage</vt:lpstr>
      <vt:lpstr>PowerPoint-Präsentation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Jonas Oehl</dc:creator>
  <cp:lastModifiedBy>Jonas_Oehl</cp:lastModifiedBy>
  <cp:revision>23</cp:revision>
  <dcterms:created xsi:type="dcterms:W3CDTF">2018-06-19T11:25:46Z</dcterms:created>
  <dcterms:modified xsi:type="dcterms:W3CDTF">2018-07-20T09:38:48Z</dcterms:modified>
</cp:coreProperties>
</file>