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89FB-7106-4E6E-8C0C-BA22A5B39522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9316A-45BA-45E7-9312-5DB072F1B0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82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9316A-45BA-45E7-9312-5DB072F1B0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42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7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4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94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5" descr="PPT-Hintergrund-Seite-2.png">
            <a:extLst>
              <a:ext uri="{FF2B5EF4-FFF2-40B4-BE49-F238E27FC236}">
                <a16:creationId xmlns:a16="http://schemas.microsoft.com/office/drawing/2014/main" xmlns="" id="{595EEB26-90DD-46DD-B03D-6559D40F3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AA061082-5AE7-4C80-AE9F-A8286683B134}"/>
              </a:ext>
            </a:extLst>
          </p:cNvPr>
          <p:cNvSpPr txBox="1">
            <a:spLocks/>
          </p:cNvSpPr>
          <p:nvPr userDrawn="1"/>
        </p:nvSpPr>
        <p:spPr>
          <a:xfrm>
            <a:off x="6248400" y="65087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000">
                <a:solidFill>
                  <a:srgbClr val="D9D9D9"/>
                </a:solidFill>
              </a:rPr>
              <a:t>Seite </a:t>
            </a:r>
            <a:fld id="{BAFEADC3-FD0E-4ABA-B461-6C33E185CC78}" type="slidenum">
              <a:rPr lang="de-DE" altLang="de-DE" sz="1000" smtClean="0">
                <a:solidFill>
                  <a:srgbClr val="D9D9D9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000">
              <a:solidFill>
                <a:srgbClr val="D9D9D9"/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/>
          </p:nvPr>
        </p:nvSpPr>
        <p:spPr>
          <a:xfrm>
            <a:off x="71406" y="1214422"/>
            <a:ext cx="9001157" cy="521495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39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85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79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73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06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620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69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33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3" descr="C:\Users\joehl\AppData\Local\Temp\Halle le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115"/>
            <a:ext cx="9180512" cy="54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617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36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8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28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27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42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20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56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17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17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9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E099-FDDB-41BD-8BFB-CDC2E5A4D531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65D4-1A42-4FAE-AFCC-224250402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76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0B12B-45BF-4CAD-B8BC-3EA3FE75D657}" type="datetimeFigureOut">
              <a:rPr lang="de-DE" smtClean="0"/>
              <a:t>19.07.2018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B2DF-D808-43A9-A6A8-6E9B1651469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3" descr="C:\Users\joehl\AppData\Local\Temp\Halle leer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115"/>
            <a:ext cx="9180512" cy="54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.emf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Gestalte deinen Raum – 3D</a:t>
            </a:r>
            <a:endParaRPr lang="de-DE" dirty="0"/>
          </a:p>
        </p:txBody>
      </p:sp>
      <p:pic>
        <p:nvPicPr>
          <p:cNvPr id="1026" name="Bild 35" descr="KNSU-Beiträge-Vorlage-Kopfze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8" r="40943"/>
          <a:stretch/>
        </p:blipFill>
        <p:spPr bwMode="auto">
          <a:xfrm>
            <a:off x="107505" y="4554"/>
            <a:ext cx="4464496" cy="68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48" y="47129"/>
            <a:ext cx="5761137" cy="5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Materialiensammlung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9" b="99746" l="2360" r="99115">
                        <a14:backgroundMark x1="45133" y1="49873" x2="45133" y2="49873"/>
                        <a14:backgroundMark x1="3540" y1="6107" x2="3540" y2="6107"/>
                        <a14:backgroundMark x1="89381" y1="97455" x2="89381" y2="97455"/>
                        <a14:backgroundMark x1="92330" y1="98728" x2="92330" y2="98728"/>
                        <a14:backgroundMark x1="94395" y1="98219" x2="94395" y2="98219"/>
                        <a14:backgroundMark x1="96755" y1="96692" x2="96755" y2="96692"/>
                        <a14:backgroundMark x1="97935" y1="93893" x2="97935" y2="93893"/>
                        <a14:backgroundMark x1="95575" y1="91094" x2="95575" y2="91094"/>
                        <a14:backgroundMark x1="70501" y1="64631" x2="70501" y2="64631"/>
                        <a14:backgroundMark x1="38938" y1="32061" x2="38938" y2="32061"/>
                        <a14:backgroundMark x1="13569" y1="5598" x2="13569" y2="5598"/>
                        <a14:backgroundMark x1="8850" y1="1527" x2="8850" y2="1527"/>
                        <a14:backgroundMark x1="6490" y1="1018" x2="6490" y2="1018"/>
                        <a14:backgroundMark x1="4130" y1="2036" x2="4130" y2="2036"/>
                        <a14:backgroundMark x1="3540" y1="4326" x2="3540" y2="4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14381">
            <a:off x="-230043" y="3240067"/>
            <a:ext cx="2522766" cy="1574059"/>
          </a:xfrm>
          <a:prstGeom prst="rect">
            <a:avLst/>
          </a:prstGeom>
        </p:spPr>
      </p:pic>
      <p:pic>
        <p:nvPicPr>
          <p:cNvPr id="2050" name="Picture 2" descr="J:\Bil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280">
            <a:off x="624891" y="2734228"/>
            <a:ext cx="2738839" cy="2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mbhost\joehl\nt\Desktop\Geschnitten\Barr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1095"/>
            <a:ext cx="4543070" cy="254912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mbhost\joehl\nt\Desktop\Geschnitten\Schwebebalkentie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12849"/>
            <a:ext cx="2584223" cy="258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mbhost\joehl\nt\Desktop\Geschnitten\Stan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84" y="3161055"/>
            <a:ext cx="456911" cy="20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J:\Geschnitten\Rollmatt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3" y="4921525"/>
            <a:ext cx="3403176" cy="2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mbhost\joehl\nt\Desktop\Geschnitten\Weichbod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631">
            <a:off x="3800990" y="4992924"/>
            <a:ext cx="4691647" cy="2189299"/>
          </a:xfrm>
          <a:prstGeom prst="rect">
            <a:avLst/>
          </a:prstGeom>
          <a:noFill/>
          <a:scene3d>
            <a:camera prst="orthographicFront">
              <a:rot lat="20537270" lon="20053892" rev="93879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\\smbhost\joehl\nt\Desktop\Geschnitten\Stan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80" y="3478168"/>
            <a:ext cx="456911" cy="20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\\smbhost\joehl\nt\Desktop\Geschnitten\Stan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252" y="3478169"/>
            <a:ext cx="456911" cy="20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J:\Geschnitten\Schwebebalk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36" y="4716063"/>
            <a:ext cx="6607464" cy="275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 35" descr="KNSU-Beiträge-Vorlage-Kopfzeil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8" r="40943"/>
          <a:stretch/>
        </p:blipFill>
        <p:spPr bwMode="auto">
          <a:xfrm>
            <a:off x="107505" y="4554"/>
            <a:ext cx="4464496" cy="68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4748" y="47129"/>
            <a:ext cx="5761137" cy="5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Materialiensammlung</a:t>
            </a:r>
            <a:endParaRPr lang="de-DE" dirty="0"/>
          </a:p>
        </p:txBody>
      </p:sp>
      <p:pic>
        <p:nvPicPr>
          <p:cNvPr id="1027" name="Picture 3" descr="J:\Pfe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6" y="3832293"/>
            <a:ext cx="2875032" cy="25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Minitr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5817"/>
            <a:ext cx="3462636" cy="259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:\großer Kas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95633"/>
            <a:ext cx="4244087" cy="42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J:\kleinerKast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426">
            <a:off x="6706309" y="2225486"/>
            <a:ext cx="1923618" cy="162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Trape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31224"/>
            <a:ext cx="2065055" cy="20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\\smbhost\joehl\nt\Desktop\mattenwagen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64" y="3212976"/>
            <a:ext cx="3446489" cy="45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J:\Hür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41" y="2731840"/>
            <a:ext cx="2188975" cy="2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 35" descr="KNSU-Beiträge-Vorlage-Kopfzeil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8" r="40943"/>
          <a:stretch/>
        </p:blipFill>
        <p:spPr bwMode="auto">
          <a:xfrm>
            <a:off x="107505" y="4554"/>
            <a:ext cx="4464496" cy="68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4748" y="47129"/>
            <a:ext cx="5761137" cy="5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Materialiensammlung</a:t>
            </a:r>
            <a:endParaRPr lang="de-DE" dirty="0"/>
          </a:p>
        </p:txBody>
      </p:sp>
      <p:pic>
        <p:nvPicPr>
          <p:cNvPr id="1027" name="Picture 3" descr="\\smbhost\joehl\nt\Desktop\schran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33" y="701339"/>
            <a:ext cx="3744416" cy="451836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mbhost\joehl\nt\Desktop\mattenwage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7964"/>
            <a:ext cx="2956992" cy="39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mbhost\joehl\nt\Desktop\ballkast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4151445" cy="31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mbhost\joehl\nt\Desktop\Bil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8643"/>
            <a:ext cx="2992437" cy="6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smbhost\joehl\nt\Desktop\Bild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310" y="344487"/>
            <a:ext cx="2986087" cy="61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5" descr="KNSU-Beiträge-Vorlage-Kopfzei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8" r="40943"/>
          <a:stretch/>
        </p:blipFill>
        <p:spPr bwMode="auto">
          <a:xfrm>
            <a:off x="107505" y="4554"/>
            <a:ext cx="4464496" cy="68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4748" y="47129"/>
            <a:ext cx="5761137" cy="5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Planungsvorlage</a:t>
            </a:r>
            <a:endParaRPr lang="de-DE" dirty="0"/>
          </a:p>
        </p:txBody>
      </p:sp>
      <p:pic>
        <p:nvPicPr>
          <p:cNvPr id="3" name="Bild 35" descr="KNSU-Beiträge-Vorlage-Kopfzei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8" r="40943"/>
          <a:stretch/>
        </p:blipFill>
        <p:spPr bwMode="auto">
          <a:xfrm>
            <a:off x="107505" y="4554"/>
            <a:ext cx="4464496" cy="68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48" y="47129"/>
            <a:ext cx="5761137" cy="5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Grafik 1">
            <a:extLst>
              <a:ext uri="{FF2B5EF4-FFF2-40B4-BE49-F238E27FC236}">
                <a16:creationId xmlns:a16="http://schemas.microsoft.com/office/drawing/2014/main" xmlns="" id="{336C29C5-7EEA-4A63-8509-C391BA0C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8715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2DD29C74-4FAA-4470-8D7C-FFAEF1DB4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5" y="2348880"/>
            <a:ext cx="7583481" cy="26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186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Bildschirmpräsentation (4:3)</PresentationFormat>
  <Paragraphs>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Larissa</vt:lpstr>
      <vt:lpstr>Benutzerdefiniertes Design</vt:lpstr>
      <vt:lpstr> Gestalte deinen Raum – 3D</vt:lpstr>
      <vt:lpstr> Materialiensammlung</vt:lpstr>
      <vt:lpstr> Materialiensammlung</vt:lpstr>
      <vt:lpstr> Materialiensammlung</vt:lpstr>
      <vt:lpstr> Planungsvorlage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Jonas Oehl</dc:creator>
  <cp:lastModifiedBy>Jonas_Oehl</cp:lastModifiedBy>
  <cp:revision>31</cp:revision>
  <dcterms:created xsi:type="dcterms:W3CDTF">2018-06-19T11:25:46Z</dcterms:created>
  <dcterms:modified xsi:type="dcterms:W3CDTF">2018-07-19T17:43:25Z</dcterms:modified>
</cp:coreProperties>
</file>