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269" r:id="rId2"/>
    <p:sldId id="270" r:id="rId3"/>
    <p:sldId id="271" r:id="rId4"/>
    <p:sldId id="272" r:id="rId5"/>
    <p:sldId id="273" r:id="rId6"/>
  </p:sldIdLst>
  <p:sldSz cx="9906000" cy="6858000" type="A4"/>
  <p:notesSz cx="9856788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65">
          <p15:clr>
            <a:srgbClr val="A4A3A4"/>
          </p15:clr>
        </p15:guide>
        <p15:guide id="2" pos="6204">
          <p15:clr>
            <a:srgbClr val="A4A3A4"/>
          </p15:clr>
        </p15:guide>
        <p15:guide id="3" orient="horz" pos="4319">
          <p15:clr>
            <a:srgbClr val="A4A3A4"/>
          </p15:clr>
        </p15:guide>
        <p15:guide id="4" pos="6239">
          <p15:clr>
            <a:srgbClr val="A4A3A4"/>
          </p15:clr>
        </p15:guide>
        <p15:guide id="5" orient="horz" pos="2478">
          <p15:clr>
            <a:srgbClr val="A4A3A4"/>
          </p15:clr>
        </p15:guide>
        <p15:guide id="6" orient="horz" pos="4020">
          <p15:clr>
            <a:srgbClr val="A4A3A4"/>
          </p15:clr>
        </p15:guide>
        <p15:guide id="7" pos="24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05">
          <p15:clr>
            <a:srgbClr val="A4A3A4"/>
          </p15:clr>
        </p15:guide>
        <p15:guide id="4" pos="2141">
          <p15:clr>
            <a:srgbClr val="A4A3A4"/>
          </p15:clr>
        </p15:guide>
        <p15:guide id="5" orient="horz" pos="1986">
          <p15:clr>
            <a:srgbClr val="A4A3A4"/>
          </p15:clr>
        </p15:guide>
        <p15:guide id="6" orient="horz" pos="2141">
          <p15:clr>
            <a:srgbClr val="A4A3A4"/>
          </p15:clr>
        </p15:guide>
        <p15:guide id="7" pos="3132">
          <p15:clr>
            <a:srgbClr val="A4A3A4"/>
          </p15:clr>
        </p15:guide>
        <p15:guide id="8" pos="31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6600"/>
    <a:srgbClr val="ABEC70"/>
    <a:srgbClr val="C9EE6E"/>
    <a:srgbClr val="F6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16" autoAdjust="0"/>
    <p:restoredTop sz="94556" autoAdjust="0"/>
  </p:normalViewPr>
  <p:slideViewPr>
    <p:cSldViewPr>
      <p:cViewPr varScale="1">
        <p:scale>
          <a:sx n="66" d="100"/>
          <a:sy n="66" d="100"/>
        </p:scale>
        <p:origin x="-114" y="-1170"/>
      </p:cViewPr>
      <p:guideLst>
        <p:guide orient="horz" pos="4065"/>
        <p:guide orient="horz" pos="4319"/>
        <p:guide orient="horz" pos="2478"/>
        <p:guide orient="horz" pos="4020"/>
        <p:guide pos="6204"/>
        <p:guide pos="6239"/>
        <p:guide pos="2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6" d="100"/>
          <a:sy n="116" d="100"/>
        </p:scale>
        <p:origin x="2118" y="84"/>
      </p:cViewPr>
      <p:guideLst>
        <p:guide orient="horz" pos="2880"/>
        <p:guide orient="horz" pos="3105"/>
        <p:guide orient="horz" pos="1986"/>
        <p:guide orient="horz" pos="2141"/>
        <p:guide pos="2160"/>
        <p:guide pos="2141"/>
        <p:guide pos="3132"/>
        <p:guide pos="31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83233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C2B07-6EF8-4711-85F3-367E090E2F2D}" type="datetimeFigureOut">
              <a:rPr lang="de-DE" smtClean="0"/>
              <a:pPr/>
              <a:t>13.2.2018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83233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BB9CD-03E8-40B3-92D9-EC125631634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310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izenplatzhalter 7"/>
          <p:cNvSpPr>
            <a:spLocks noGrp="1"/>
          </p:cNvSpPr>
          <p:nvPr>
            <p:ph type="body" sz="quarter" idx="3"/>
          </p:nvPr>
        </p:nvSpPr>
        <p:spPr>
          <a:xfrm>
            <a:off x="967954" y="446510"/>
            <a:ext cx="1944216" cy="2592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 lang="de-DE" dirty="0"/>
          </a:p>
        </p:txBody>
      </p:sp>
      <p:sp>
        <p:nvSpPr>
          <p:cNvPr id="9" name="Folienbildplatzhalter 8"/>
          <p:cNvSpPr>
            <a:spLocks noGrp="1" noRot="1" noChangeAspect="1"/>
          </p:cNvSpPr>
          <p:nvPr>
            <p:ph type="sldImg" idx="2"/>
          </p:nvPr>
        </p:nvSpPr>
        <p:spPr>
          <a:xfrm>
            <a:off x="3087688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7352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hyperlink" Target="https://creativecommons.org/licenses/by-sa/3.0/de/" TargetMode="Externa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de/" TargetMode="External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7.emf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D_1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6" name="Rechteck 45"/>
          <p:cNvSpPr/>
          <p:nvPr userDrawn="1"/>
        </p:nvSpPr>
        <p:spPr>
          <a:xfrm>
            <a:off x="64076" y="1180950"/>
            <a:ext cx="7200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47" name="AutoShape 115"/>
          <p:cNvSpPr>
            <a:spLocks noChangeArrowheads="1"/>
          </p:cNvSpPr>
          <p:nvPr userDrawn="1"/>
        </p:nvSpPr>
        <p:spPr bwMode="auto">
          <a:xfrm>
            <a:off x="94556" y="1052736"/>
            <a:ext cx="9721080" cy="1362716"/>
          </a:xfrm>
          <a:prstGeom prst="roundRect">
            <a:avLst>
              <a:gd name="adj" fmla="val 10896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8" name="Rechteck 47"/>
          <p:cNvSpPr/>
          <p:nvPr userDrawn="1"/>
        </p:nvSpPr>
        <p:spPr>
          <a:xfrm>
            <a:off x="8121352" y="1189284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</a:t>
            </a:r>
            <a:endParaRPr lang="de-DE" sz="1000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980578" y="1174770"/>
            <a:ext cx="705900" cy="22754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91" name="Rechteck 90"/>
          <p:cNvSpPr/>
          <p:nvPr userDrawn="1"/>
        </p:nvSpPr>
        <p:spPr>
          <a:xfrm>
            <a:off x="5055488" y="1206646"/>
            <a:ext cx="99162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Trainingsart</a:t>
            </a:r>
            <a:endParaRPr lang="de-DE" sz="1000" dirty="0"/>
          </a:p>
        </p:txBody>
      </p:sp>
      <p:sp>
        <p:nvSpPr>
          <p:cNvPr id="92" name="Textplatzhalter 2"/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2574066" y="1193777"/>
            <a:ext cx="2481422" cy="22393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93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6027832" y="1202522"/>
            <a:ext cx="2021512" cy="22947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Art</a:t>
            </a:r>
          </a:p>
        </p:txBody>
      </p:sp>
      <p:sp>
        <p:nvSpPr>
          <p:cNvPr id="94" name="Rechteck 93"/>
          <p:cNvSpPr/>
          <p:nvPr userDrawn="1"/>
        </p:nvSpPr>
        <p:spPr>
          <a:xfrm>
            <a:off x="1348685" y="1193778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95" name="Rechteck 94"/>
          <p:cNvSpPr/>
          <p:nvPr userDrawn="1"/>
        </p:nvSpPr>
        <p:spPr>
          <a:xfrm>
            <a:off x="18356" y="1423353"/>
            <a:ext cx="1224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Beschreibung</a:t>
            </a:r>
            <a:endParaRPr lang="de-DE" sz="1000" dirty="0"/>
          </a:p>
        </p:txBody>
      </p:sp>
      <p:sp>
        <p:nvSpPr>
          <p:cNvPr id="96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217950" y="1669573"/>
            <a:ext cx="9470101" cy="6971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97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8320" y="118167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grpSp>
        <p:nvGrpSpPr>
          <p:cNvPr id="37" name="Gruppieren 36"/>
          <p:cNvGrpSpPr>
            <a:grpSpLocks noChangeAspect="1"/>
          </p:cNvGrpSpPr>
          <p:nvPr userDrawn="1"/>
        </p:nvGrpSpPr>
        <p:grpSpPr>
          <a:xfrm>
            <a:off x="2910304" y="2158408"/>
            <a:ext cx="4779000" cy="3142800"/>
            <a:chOff x="2292711" y="2636912"/>
            <a:chExt cx="5310000" cy="3492000"/>
          </a:xfrm>
          <a:scene3d>
            <a:camera prst="perspectiveRelaxedModerately" fov="5700000">
              <a:rot lat="19249633" lon="18155069" rev="3884996"/>
            </a:camera>
            <a:lightRig rig="threePt" dir="t"/>
          </a:scene3d>
        </p:grpSpPr>
        <p:sp>
          <p:nvSpPr>
            <p:cNvPr id="38" name="Rechteck 37"/>
            <p:cNvSpPr/>
            <p:nvPr userDrawn="1"/>
          </p:nvSpPr>
          <p:spPr>
            <a:xfrm rot="5400000">
              <a:off x="4725355" y="3262381"/>
              <a:ext cx="2700000" cy="2260800"/>
            </a:xfrm>
            <a:prstGeom prst="rect">
              <a:avLst/>
            </a:prstGeom>
            <a:pattFill prst="dotGrid">
              <a:fgClr>
                <a:schemeClr val="bg1"/>
              </a:fgClr>
              <a:bgClr>
                <a:schemeClr val="tx2">
                  <a:lumMod val="60000"/>
                  <a:lumOff val="4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Rechteck 38"/>
            <p:cNvSpPr/>
            <p:nvPr userDrawn="1"/>
          </p:nvSpPr>
          <p:spPr>
            <a:xfrm rot="5400000">
              <a:off x="2464555" y="3252512"/>
              <a:ext cx="2700000" cy="2260800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Positionsrahmen 39"/>
            <p:cNvSpPr/>
            <p:nvPr userDrawn="1"/>
          </p:nvSpPr>
          <p:spPr>
            <a:xfrm rot="5400000">
              <a:off x="3201711" y="1727912"/>
              <a:ext cx="3492000" cy="5310000"/>
            </a:xfrm>
            <a:prstGeom prst="frame">
              <a:avLst>
                <a:gd name="adj1" fmla="val 11074"/>
              </a:avLst>
            </a:prstGeom>
            <a:pattFill prst="dotGrid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cmpd="dbl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grpSp>
          <p:nvGrpSpPr>
            <p:cNvPr id="41" name="Gruppieren 40"/>
            <p:cNvGrpSpPr/>
            <p:nvPr userDrawn="1"/>
          </p:nvGrpSpPr>
          <p:grpSpPr>
            <a:xfrm>
              <a:off x="3050328" y="3189906"/>
              <a:ext cx="3798882" cy="153021"/>
              <a:chOff x="3050328" y="3189906"/>
              <a:chExt cx="3798882" cy="153021"/>
            </a:xfrm>
          </p:grpSpPr>
          <p:sp>
            <p:nvSpPr>
              <p:cNvPr id="73" name="Rechteck 72"/>
              <p:cNvSpPr/>
              <p:nvPr userDrawn="1"/>
            </p:nvSpPr>
            <p:spPr>
              <a:xfrm>
                <a:off x="3088089" y="3244634"/>
                <a:ext cx="3744000" cy="468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" name="Rechteck 73"/>
              <p:cNvSpPr/>
              <p:nvPr userDrawn="1"/>
            </p:nvSpPr>
            <p:spPr>
              <a:xfrm>
                <a:off x="3050328" y="3189906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" name="Rechteck 74"/>
              <p:cNvSpPr/>
              <p:nvPr userDrawn="1"/>
            </p:nvSpPr>
            <p:spPr>
              <a:xfrm>
                <a:off x="6813210" y="3191727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42" name="Gruppieren 41"/>
            <p:cNvGrpSpPr/>
            <p:nvPr userDrawn="1"/>
          </p:nvGrpSpPr>
          <p:grpSpPr>
            <a:xfrm>
              <a:off x="3048918" y="3641176"/>
              <a:ext cx="3798882" cy="153021"/>
              <a:chOff x="3050328" y="3189906"/>
              <a:chExt cx="3798882" cy="153021"/>
            </a:xfrm>
          </p:grpSpPr>
          <p:sp>
            <p:nvSpPr>
              <p:cNvPr id="70" name="Rechteck 69"/>
              <p:cNvSpPr/>
              <p:nvPr userDrawn="1"/>
            </p:nvSpPr>
            <p:spPr>
              <a:xfrm>
                <a:off x="3050328" y="3189906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" name="Rechteck 70"/>
              <p:cNvSpPr/>
              <p:nvPr userDrawn="1"/>
            </p:nvSpPr>
            <p:spPr>
              <a:xfrm>
                <a:off x="3088089" y="3244634"/>
                <a:ext cx="3744000" cy="468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" name="Rechteck 71"/>
              <p:cNvSpPr/>
              <p:nvPr userDrawn="1"/>
            </p:nvSpPr>
            <p:spPr>
              <a:xfrm>
                <a:off x="6813210" y="3191727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43" name="Gruppieren 42"/>
            <p:cNvGrpSpPr/>
            <p:nvPr userDrawn="1"/>
          </p:nvGrpSpPr>
          <p:grpSpPr>
            <a:xfrm>
              <a:off x="3047496" y="4091176"/>
              <a:ext cx="3798882" cy="153021"/>
              <a:chOff x="3050328" y="3189906"/>
              <a:chExt cx="3798882" cy="153021"/>
            </a:xfrm>
          </p:grpSpPr>
          <p:sp>
            <p:nvSpPr>
              <p:cNvPr id="67" name="Rechteck 66"/>
              <p:cNvSpPr/>
              <p:nvPr userDrawn="1"/>
            </p:nvSpPr>
            <p:spPr>
              <a:xfrm>
                <a:off x="3050328" y="3189906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" name="Rechteck 67"/>
              <p:cNvSpPr/>
              <p:nvPr userDrawn="1"/>
            </p:nvSpPr>
            <p:spPr>
              <a:xfrm>
                <a:off x="3088089" y="3244634"/>
                <a:ext cx="3744000" cy="468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" name="Rechteck 68"/>
              <p:cNvSpPr/>
              <p:nvPr userDrawn="1"/>
            </p:nvSpPr>
            <p:spPr>
              <a:xfrm>
                <a:off x="6813210" y="3191727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44" name="Gruppieren 43"/>
            <p:cNvGrpSpPr/>
            <p:nvPr userDrawn="1"/>
          </p:nvGrpSpPr>
          <p:grpSpPr>
            <a:xfrm>
              <a:off x="3046888" y="4540859"/>
              <a:ext cx="3798882" cy="153021"/>
              <a:chOff x="3050328" y="3189906"/>
              <a:chExt cx="3798882" cy="153021"/>
            </a:xfrm>
          </p:grpSpPr>
          <p:sp>
            <p:nvSpPr>
              <p:cNvPr id="64" name="Rechteck 63"/>
              <p:cNvSpPr/>
              <p:nvPr userDrawn="1"/>
            </p:nvSpPr>
            <p:spPr>
              <a:xfrm>
                <a:off x="3050328" y="3189906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" name="Rechteck 64"/>
              <p:cNvSpPr/>
              <p:nvPr userDrawn="1"/>
            </p:nvSpPr>
            <p:spPr>
              <a:xfrm>
                <a:off x="3088089" y="3244634"/>
                <a:ext cx="3744000" cy="468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" name="Rechteck 65"/>
              <p:cNvSpPr/>
              <p:nvPr userDrawn="1"/>
            </p:nvSpPr>
            <p:spPr>
              <a:xfrm>
                <a:off x="6813210" y="3191727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45" name="Gruppieren 44"/>
            <p:cNvGrpSpPr/>
            <p:nvPr userDrawn="1"/>
          </p:nvGrpSpPr>
          <p:grpSpPr>
            <a:xfrm>
              <a:off x="3050141" y="4991523"/>
              <a:ext cx="3798882" cy="153021"/>
              <a:chOff x="3050328" y="3189906"/>
              <a:chExt cx="3798882" cy="153021"/>
            </a:xfrm>
          </p:grpSpPr>
          <p:sp>
            <p:nvSpPr>
              <p:cNvPr id="61" name="Rechteck 60"/>
              <p:cNvSpPr/>
              <p:nvPr userDrawn="1"/>
            </p:nvSpPr>
            <p:spPr>
              <a:xfrm>
                <a:off x="3050328" y="3189906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" name="Rechteck 61"/>
              <p:cNvSpPr/>
              <p:nvPr userDrawn="1"/>
            </p:nvSpPr>
            <p:spPr>
              <a:xfrm>
                <a:off x="3088089" y="3244634"/>
                <a:ext cx="3744000" cy="468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" name="Rechteck 62"/>
              <p:cNvSpPr/>
              <p:nvPr userDrawn="1"/>
            </p:nvSpPr>
            <p:spPr>
              <a:xfrm>
                <a:off x="6813210" y="3191727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50" name="Gruppieren 49"/>
            <p:cNvGrpSpPr/>
            <p:nvPr userDrawn="1"/>
          </p:nvGrpSpPr>
          <p:grpSpPr>
            <a:xfrm>
              <a:off x="3048122" y="5441523"/>
              <a:ext cx="3798882" cy="153021"/>
              <a:chOff x="3050328" y="3189906"/>
              <a:chExt cx="3798882" cy="153021"/>
            </a:xfrm>
          </p:grpSpPr>
          <p:sp>
            <p:nvSpPr>
              <p:cNvPr id="58" name="Rechteck 57"/>
              <p:cNvSpPr/>
              <p:nvPr userDrawn="1"/>
            </p:nvSpPr>
            <p:spPr>
              <a:xfrm>
                <a:off x="3050328" y="3189906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" name="Rechteck 58"/>
              <p:cNvSpPr/>
              <p:nvPr userDrawn="1"/>
            </p:nvSpPr>
            <p:spPr>
              <a:xfrm>
                <a:off x="3088089" y="3244634"/>
                <a:ext cx="3744000" cy="468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" name="Rechteck 59"/>
              <p:cNvSpPr/>
              <p:nvPr userDrawn="1"/>
            </p:nvSpPr>
            <p:spPr>
              <a:xfrm>
                <a:off x="6813210" y="3191727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sp>
          <p:nvSpPr>
            <p:cNvPr id="51" name="Rechteck 50"/>
            <p:cNvSpPr/>
            <p:nvPr userDrawn="1"/>
          </p:nvSpPr>
          <p:spPr>
            <a:xfrm rot="5400000">
              <a:off x="3598958" y="2124630"/>
              <a:ext cx="2700000" cy="4517259"/>
            </a:xfrm>
            <a:prstGeom prst="rect">
              <a:avLst/>
            </a:prstGeom>
            <a:blipFill dpi="0" rotWithShape="1">
              <a:blip r:embed="rId4">
                <a:alphaModFix amt="75000"/>
              </a:blip>
              <a:srcRect/>
              <a:tile tx="0" ty="0" sx="100000" sy="100000" flip="none" algn="ctr"/>
            </a:blipFill>
            <a:ln>
              <a:noFill/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Rechteck 51"/>
            <p:cNvSpPr/>
            <p:nvPr userDrawn="1"/>
          </p:nvSpPr>
          <p:spPr>
            <a:xfrm rot="5400000">
              <a:off x="7179028" y="3645687"/>
              <a:ext cx="144000" cy="144000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p3d z="76200" extrusionH="76200">
              <a:bevelT w="0" h="0" prst="coolSlant"/>
              <a:extrusionClr>
                <a:schemeClr val="bg1"/>
              </a:extrusion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3" name="Rechteck 52"/>
            <p:cNvSpPr/>
            <p:nvPr userDrawn="1"/>
          </p:nvSpPr>
          <p:spPr>
            <a:xfrm rot="5400000">
              <a:off x="7179028" y="4095687"/>
              <a:ext cx="144000" cy="144000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p3d z="76200" extrusionH="76200">
              <a:bevelT w="0" h="0" prst="coolSlant"/>
              <a:extrusionClr>
                <a:schemeClr val="bg1"/>
              </a:extrusion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4" name="Rechteck 53"/>
            <p:cNvSpPr/>
            <p:nvPr userDrawn="1"/>
          </p:nvSpPr>
          <p:spPr>
            <a:xfrm rot="5400000">
              <a:off x="7179028" y="4996034"/>
              <a:ext cx="144000" cy="144000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p3d z="76200" extrusionH="76200">
              <a:bevelT w="0" h="0" prst="coolSlant"/>
              <a:extrusionClr>
                <a:schemeClr val="bg1"/>
              </a:extrusion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Rechteck 54"/>
            <p:cNvSpPr/>
            <p:nvPr userDrawn="1"/>
          </p:nvSpPr>
          <p:spPr>
            <a:xfrm rot="5400000">
              <a:off x="7179028" y="5446034"/>
              <a:ext cx="144000" cy="144000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p3d z="76200" extrusionH="76200">
              <a:bevelT w="0" h="0" prst="coolSlant"/>
              <a:extrusionClr>
                <a:schemeClr val="bg1"/>
              </a:extrusion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Rechteck 55"/>
            <p:cNvSpPr/>
            <p:nvPr userDrawn="1"/>
          </p:nvSpPr>
          <p:spPr>
            <a:xfrm rot="5400000">
              <a:off x="7179028" y="4546034"/>
              <a:ext cx="144000" cy="144000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p3d z="76200" extrusionH="76200">
              <a:bevelT w="0" h="0" prst="coolSlant"/>
              <a:extrusionClr>
                <a:schemeClr val="bg1"/>
              </a:extrusion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Rechteck 56"/>
            <p:cNvSpPr/>
            <p:nvPr userDrawn="1"/>
          </p:nvSpPr>
          <p:spPr>
            <a:xfrm rot="5400000">
              <a:off x="7179028" y="3196034"/>
              <a:ext cx="144000" cy="144000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p3d z="76200" extrusionH="76200">
              <a:bevelT w="0" h="0" prst="coolSlant"/>
              <a:extrusionClr>
                <a:schemeClr val="bg1"/>
              </a:extrusion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76" name="Picture 3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28" t="33816" r="32345" b="41349"/>
          <a:stretch/>
        </p:blipFill>
        <p:spPr bwMode="auto">
          <a:xfrm>
            <a:off x="9396754" y="116632"/>
            <a:ext cx="360000" cy="311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Grafik 76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24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-9923" y="-3076"/>
            <a:ext cx="9915957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28" t="33816" r="32345" b="41349"/>
          <a:stretch/>
        </p:blipFill>
        <p:spPr bwMode="auto">
          <a:xfrm>
            <a:off x="9396754" y="116632"/>
            <a:ext cx="360000" cy="311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Grafik 4">
            <a:hlinkClick r:id="rId5"/>
          </p:cNvPr>
          <p:cNvPicPr>
            <a:picLocks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42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llen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Grafik 3">
            <a:hlinkClick r:id="rId3"/>
          </p:cNvPr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  <p:pic>
        <p:nvPicPr>
          <p:cNvPr id="2055" name="Picture 7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75" y="1718810"/>
            <a:ext cx="9273250" cy="3420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28" t="33816" r="32345" b="41349"/>
          <a:stretch/>
        </p:blipFill>
        <p:spPr bwMode="auto">
          <a:xfrm>
            <a:off x="9396754" y="116632"/>
            <a:ext cx="360000" cy="311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3813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sa/3.0/de/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/>
          <p:cNvSpPr txBox="1"/>
          <p:nvPr/>
        </p:nvSpPr>
        <p:spPr>
          <a:xfrm>
            <a:off x="7041367" y="5996113"/>
            <a:ext cx="2763119" cy="78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Universität Koblenz-Landau</a:t>
            </a:r>
          </a:p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Campus Koblenz</a:t>
            </a:r>
          </a:p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Institut</a:t>
            </a:r>
            <a:r>
              <a:rPr lang="de-DE" sz="1137" baseline="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für Sportwissenschaft (FB3)</a:t>
            </a:r>
          </a:p>
          <a:p>
            <a:pPr algn="r"/>
            <a:r>
              <a:rPr lang="de-DE" sz="1137" baseline="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Universitätsstraße 1, 56070 Koblenz</a:t>
            </a:r>
            <a:endParaRPr lang="de-DE" sz="1137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Grafik 3" descr="KNSU-PowerPoint-Vorlage-Seite-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602"/>
            <a:ext cx="9906000" cy="6856619"/>
          </a:xfrm>
          <a:prstGeom prst="rect">
            <a:avLst/>
          </a:prstGeom>
          <a:noFill/>
          <a:ln>
            <a:noFill/>
          </a:ln>
          <a:effectLst/>
        </p:spPr>
      </p:pic>
      <p:grpSp>
        <p:nvGrpSpPr>
          <p:cNvPr id="26" name="Gruppieren 25"/>
          <p:cNvGrpSpPr>
            <a:grpSpLocks noChangeAspect="1"/>
          </p:cNvGrpSpPr>
          <p:nvPr userDrawn="1"/>
        </p:nvGrpSpPr>
        <p:grpSpPr>
          <a:xfrm>
            <a:off x="4782512" y="1412776"/>
            <a:ext cx="4779000" cy="3142800"/>
            <a:chOff x="2292711" y="2636912"/>
            <a:chExt cx="5310000" cy="3492000"/>
          </a:xfrm>
          <a:scene3d>
            <a:camera prst="perspectiveRelaxedModerately" fov="5700000">
              <a:rot lat="19249633" lon="18155069" rev="3884996"/>
            </a:camera>
            <a:lightRig rig="threePt" dir="t"/>
          </a:scene3d>
        </p:grpSpPr>
        <p:sp>
          <p:nvSpPr>
            <p:cNvPr id="27" name="Rechteck 26"/>
            <p:cNvSpPr/>
            <p:nvPr userDrawn="1"/>
          </p:nvSpPr>
          <p:spPr>
            <a:xfrm rot="5400000">
              <a:off x="4725355" y="3262381"/>
              <a:ext cx="2700000" cy="2260800"/>
            </a:xfrm>
            <a:prstGeom prst="rect">
              <a:avLst/>
            </a:prstGeom>
            <a:pattFill prst="dotGrid">
              <a:fgClr>
                <a:schemeClr val="bg1"/>
              </a:fgClr>
              <a:bgClr>
                <a:schemeClr val="tx2">
                  <a:lumMod val="60000"/>
                  <a:lumOff val="4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Rechteck 27"/>
            <p:cNvSpPr/>
            <p:nvPr userDrawn="1"/>
          </p:nvSpPr>
          <p:spPr>
            <a:xfrm rot="5400000">
              <a:off x="2464555" y="3252512"/>
              <a:ext cx="2700000" cy="2260800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Positionsrahmen 28"/>
            <p:cNvSpPr/>
            <p:nvPr userDrawn="1"/>
          </p:nvSpPr>
          <p:spPr>
            <a:xfrm rot="5400000">
              <a:off x="3201711" y="1727912"/>
              <a:ext cx="3492000" cy="5310000"/>
            </a:xfrm>
            <a:prstGeom prst="frame">
              <a:avLst>
                <a:gd name="adj1" fmla="val 11074"/>
              </a:avLst>
            </a:prstGeom>
            <a:pattFill prst="dotGrid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cmpd="dbl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grpSp>
          <p:nvGrpSpPr>
            <p:cNvPr id="30" name="Gruppieren 29"/>
            <p:cNvGrpSpPr/>
            <p:nvPr userDrawn="1"/>
          </p:nvGrpSpPr>
          <p:grpSpPr>
            <a:xfrm>
              <a:off x="3050328" y="3189906"/>
              <a:ext cx="3798882" cy="153021"/>
              <a:chOff x="3050328" y="3189906"/>
              <a:chExt cx="3798882" cy="153021"/>
            </a:xfrm>
          </p:grpSpPr>
          <p:sp>
            <p:nvSpPr>
              <p:cNvPr id="76" name="Rechteck 75"/>
              <p:cNvSpPr/>
              <p:nvPr userDrawn="1"/>
            </p:nvSpPr>
            <p:spPr>
              <a:xfrm>
                <a:off x="3088089" y="3244634"/>
                <a:ext cx="3744000" cy="468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" name="Rechteck 76"/>
              <p:cNvSpPr/>
              <p:nvPr userDrawn="1"/>
            </p:nvSpPr>
            <p:spPr>
              <a:xfrm>
                <a:off x="3050328" y="3189906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" name="Rechteck 77"/>
              <p:cNvSpPr/>
              <p:nvPr userDrawn="1"/>
            </p:nvSpPr>
            <p:spPr>
              <a:xfrm>
                <a:off x="6813210" y="3191727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31" name="Gruppieren 30"/>
            <p:cNvGrpSpPr/>
            <p:nvPr userDrawn="1"/>
          </p:nvGrpSpPr>
          <p:grpSpPr>
            <a:xfrm>
              <a:off x="3048918" y="3641176"/>
              <a:ext cx="3798882" cy="153021"/>
              <a:chOff x="3050328" y="3189906"/>
              <a:chExt cx="3798882" cy="153021"/>
            </a:xfrm>
          </p:grpSpPr>
          <p:sp>
            <p:nvSpPr>
              <p:cNvPr id="73" name="Rechteck 72"/>
              <p:cNvSpPr/>
              <p:nvPr userDrawn="1"/>
            </p:nvSpPr>
            <p:spPr>
              <a:xfrm>
                <a:off x="3050328" y="3189906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" name="Rechteck 73"/>
              <p:cNvSpPr/>
              <p:nvPr userDrawn="1"/>
            </p:nvSpPr>
            <p:spPr>
              <a:xfrm>
                <a:off x="3088089" y="3244634"/>
                <a:ext cx="3744000" cy="468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" name="Rechteck 74"/>
              <p:cNvSpPr/>
              <p:nvPr userDrawn="1"/>
            </p:nvSpPr>
            <p:spPr>
              <a:xfrm>
                <a:off x="6813210" y="3191727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32" name="Gruppieren 31"/>
            <p:cNvGrpSpPr/>
            <p:nvPr userDrawn="1"/>
          </p:nvGrpSpPr>
          <p:grpSpPr>
            <a:xfrm>
              <a:off x="3047496" y="4091176"/>
              <a:ext cx="3798882" cy="153021"/>
              <a:chOff x="3050328" y="3189906"/>
              <a:chExt cx="3798882" cy="153021"/>
            </a:xfrm>
          </p:grpSpPr>
          <p:sp>
            <p:nvSpPr>
              <p:cNvPr id="70" name="Rechteck 69"/>
              <p:cNvSpPr/>
              <p:nvPr userDrawn="1"/>
            </p:nvSpPr>
            <p:spPr>
              <a:xfrm>
                <a:off x="3050328" y="3189906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" name="Rechteck 70"/>
              <p:cNvSpPr/>
              <p:nvPr userDrawn="1"/>
            </p:nvSpPr>
            <p:spPr>
              <a:xfrm>
                <a:off x="3088089" y="3244634"/>
                <a:ext cx="3744000" cy="468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" name="Rechteck 71"/>
              <p:cNvSpPr/>
              <p:nvPr userDrawn="1"/>
            </p:nvSpPr>
            <p:spPr>
              <a:xfrm>
                <a:off x="6813210" y="3191727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33" name="Gruppieren 32"/>
            <p:cNvGrpSpPr/>
            <p:nvPr userDrawn="1"/>
          </p:nvGrpSpPr>
          <p:grpSpPr>
            <a:xfrm>
              <a:off x="3046888" y="4540859"/>
              <a:ext cx="3798882" cy="153021"/>
              <a:chOff x="3050328" y="3189906"/>
              <a:chExt cx="3798882" cy="153021"/>
            </a:xfrm>
          </p:grpSpPr>
          <p:sp>
            <p:nvSpPr>
              <p:cNvPr id="67" name="Rechteck 66"/>
              <p:cNvSpPr/>
              <p:nvPr userDrawn="1"/>
            </p:nvSpPr>
            <p:spPr>
              <a:xfrm>
                <a:off x="3050328" y="3189906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" name="Rechteck 67"/>
              <p:cNvSpPr/>
              <p:nvPr userDrawn="1"/>
            </p:nvSpPr>
            <p:spPr>
              <a:xfrm>
                <a:off x="3088089" y="3244634"/>
                <a:ext cx="3744000" cy="468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" name="Rechteck 68"/>
              <p:cNvSpPr/>
              <p:nvPr userDrawn="1"/>
            </p:nvSpPr>
            <p:spPr>
              <a:xfrm>
                <a:off x="6813210" y="3191727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34" name="Gruppieren 33"/>
            <p:cNvGrpSpPr/>
            <p:nvPr userDrawn="1"/>
          </p:nvGrpSpPr>
          <p:grpSpPr>
            <a:xfrm>
              <a:off x="3050141" y="4991523"/>
              <a:ext cx="3798882" cy="153021"/>
              <a:chOff x="3050328" y="3189906"/>
              <a:chExt cx="3798882" cy="153021"/>
            </a:xfrm>
          </p:grpSpPr>
          <p:sp>
            <p:nvSpPr>
              <p:cNvPr id="64" name="Rechteck 63"/>
              <p:cNvSpPr/>
              <p:nvPr userDrawn="1"/>
            </p:nvSpPr>
            <p:spPr>
              <a:xfrm>
                <a:off x="3050328" y="3189906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" name="Rechteck 64"/>
              <p:cNvSpPr/>
              <p:nvPr userDrawn="1"/>
            </p:nvSpPr>
            <p:spPr>
              <a:xfrm>
                <a:off x="3088089" y="3244634"/>
                <a:ext cx="3744000" cy="468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" name="Rechteck 65"/>
              <p:cNvSpPr/>
              <p:nvPr userDrawn="1"/>
            </p:nvSpPr>
            <p:spPr>
              <a:xfrm>
                <a:off x="6813210" y="3191727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35" name="Gruppieren 34"/>
            <p:cNvGrpSpPr/>
            <p:nvPr userDrawn="1"/>
          </p:nvGrpSpPr>
          <p:grpSpPr>
            <a:xfrm>
              <a:off x="3048122" y="5441523"/>
              <a:ext cx="3798882" cy="153021"/>
              <a:chOff x="3050328" y="3189906"/>
              <a:chExt cx="3798882" cy="153021"/>
            </a:xfrm>
          </p:grpSpPr>
          <p:sp>
            <p:nvSpPr>
              <p:cNvPr id="43" name="Rechteck 42"/>
              <p:cNvSpPr/>
              <p:nvPr userDrawn="1"/>
            </p:nvSpPr>
            <p:spPr>
              <a:xfrm>
                <a:off x="3050328" y="3189906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" name="Rechteck 61"/>
              <p:cNvSpPr/>
              <p:nvPr userDrawn="1"/>
            </p:nvSpPr>
            <p:spPr>
              <a:xfrm>
                <a:off x="3088089" y="3244634"/>
                <a:ext cx="3744000" cy="468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" name="Rechteck 62"/>
              <p:cNvSpPr/>
              <p:nvPr userDrawn="1"/>
            </p:nvSpPr>
            <p:spPr>
              <a:xfrm>
                <a:off x="6813210" y="3191727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sp>
          <p:nvSpPr>
            <p:cNvPr id="36" name="Rechteck 35"/>
            <p:cNvSpPr/>
            <p:nvPr userDrawn="1"/>
          </p:nvSpPr>
          <p:spPr>
            <a:xfrm rot="5400000">
              <a:off x="3598958" y="2124630"/>
              <a:ext cx="2700000" cy="4517259"/>
            </a:xfrm>
            <a:prstGeom prst="rect">
              <a:avLst/>
            </a:prstGeom>
            <a:blipFill dpi="0" rotWithShape="1">
              <a:blip r:embed="rId6">
                <a:alphaModFix amt="75000"/>
              </a:blip>
              <a:srcRect/>
              <a:tile tx="0" ty="0" sx="100000" sy="100000" flip="none" algn="ctr"/>
            </a:blipFill>
            <a:ln>
              <a:noFill/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Rechteck 36"/>
            <p:cNvSpPr/>
            <p:nvPr userDrawn="1"/>
          </p:nvSpPr>
          <p:spPr>
            <a:xfrm rot="5400000">
              <a:off x="7179028" y="3645687"/>
              <a:ext cx="144000" cy="144000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p3d z="76200" extrusionH="76200">
              <a:bevelT w="0" h="0" prst="coolSlant"/>
              <a:extrusionClr>
                <a:schemeClr val="bg1"/>
              </a:extrusion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Rechteck 37"/>
            <p:cNvSpPr/>
            <p:nvPr userDrawn="1"/>
          </p:nvSpPr>
          <p:spPr>
            <a:xfrm rot="5400000">
              <a:off x="7179028" y="4095687"/>
              <a:ext cx="144000" cy="144000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p3d z="76200" extrusionH="76200">
              <a:bevelT w="0" h="0" prst="coolSlant"/>
              <a:extrusionClr>
                <a:schemeClr val="bg1"/>
              </a:extrusion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Rechteck 38"/>
            <p:cNvSpPr/>
            <p:nvPr userDrawn="1"/>
          </p:nvSpPr>
          <p:spPr>
            <a:xfrm rot="5400000">
              <a:off x="7179028" y="4996034"/>
              <a:ext cx="144000" cy="144000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p3d z="76200" extrusionH="76200">
              <a:bevelT w="0" h="0" prst="coolSlant"/>
              <a:extrusionClr>
                <a:schemeClr val="bg1"/>
              </a:extrusion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Rechteck 39"/>
            <p:cNvSpPr/>
            <p:nvPr userDrawn="1"/>
          </p:nvSpPr>
          <p:spPr>
            <a:xfrm rot="5400000">
              <a:off x="7179028" y="5446034"/>
              <a:ext cx="144000" cy="144000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p3d z="76200" extrusionH="76200">
              <a:bevelT w="0" h="0" prst="coolSlant"/>
              <a:extrusionClr>
                <a:schemeClr val="bg1"/>
              </a:extrusion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Rechteck 40"/>
            <p:cNvSpPr/>
            <p:nvPr userDrawn="1"/>
          </p:nvSpPr>
          <p:spPr>
            <a:xfrm rot="5400000">
              <a:off x="7179028" y="4546034"/>
              <a:ext cx="144000" cy="144000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p3d z="76200" extrusionH="76200">
              <a:bevelT w="0" h="0" prst="coolSlant"/>
              <a:extrusionClr>
                <a:schemeClr val="bg1"/>
              </a:extrusion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Rechteck 41"/>
            <p:cNvSpPr/>
            <p:nvPr userDrawn="1"/>
          </p:nvSpPr>
          <p:spPr>
            <a:xfrm rot="5400000">
              <a:off x="7179028" y="3196034"/>
              <a:ext cx="144000" cy="144000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p3d z="76200" extrusionH="76200">
              <a:bevelT w="0" h="0" prst="coolSlant"/>
              <a:extrusionClr>
                <a:schemeClr val="bg1"/>
              </a:extrusion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44" name="Picture 3"/>
          <p:cNvPicPr>
            <a:picLocks noChangeAspect="1" noChangeArrowheads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28" t="33816" r="32345" b="41349"/>
          <a:stretch/>
        </p:blipFill>
        <p:spPr bwMode="auto">
          <a:xfrm>
            <a:off x="9396754" y="116632"/>
            <a:ext cx="360000" cy="311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Grafik 44">
            <a:hlinkClick r:id="rId8"/>
          </p:cNvPr>
          <p:cNvPicPr>
            <a:picLocks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944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18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76" r:id="rId2"/>
    <p:sldLayoutId id="2147483694" r:id="rId3"/>
  </p:sldLayoutIdLst>
  <p:hf hdr="0" dt="0"/>
  <p:txStyles>
    <p:titleStyle>
      <a:lvl1pPr algn="r" defTabSz="990641" rtl="0" eaLnBrk="1" latinLnBrk="0" hangingPunct="1">
        <a:spcBef>
          <a:spcPct val="0"/>
        </a:spcBef>
        <a:buNone/>
        <a:defRPr sz="5200" b="1" kern="1200">
          <a:solidFill>
            <a:schemeClr val="tx1"/>
          </a:solidFill>
          <a:latin typeface="Nottke" pitchFamily="2" charset="0"/>
          <a:ea typeface="+mj-ea"/>
          <a:cs typeface="+mj-cs"/>
        </a:defRPr>
      </a:lvl1pPr>
    </p:titleStyle>
    <p:bodyStyle>
      <a:lvl1pPr marL="371491" indent="-371491" algn="r" defTabSz="990641" rtl="0" eaLnBrk="1" latinLnBrk="0" hangingPunct="1">
        <a:spcBef>
          <a:spcPct val="20000"/>
        </a:spcBef>
        <a:buClr>
          <a:srgbClr val="00B050"/>
        </a:buClr>
        <a:buSzPct val="100000"/>
        <a:buFont typeface="Arial" pitchFamily="34" charset="0"/>
        <a:buChar char="●"/>
        <a:defRPr sz="21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4896" indent="-309575" algn="l" defTabSz="990641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301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622" indent="-247660" algn="l" defTabSz="990641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942" indent="-247660" algn="l" defTabSz="990641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262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58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90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1022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32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64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6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8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603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23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7242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564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microsoft.com/office/2007/relationships/hdphoto" Target="../media/hdphoto3.wdp"/><Relationship Id="rId4" Type="http://schemas.openxmlformats.org/officeDocument/2006/relationships/image" Target="../media/image10.png"/><Relationship Id="rId9" Type="http://schemas.microsoft.com/office/2007/relationships/hdphoto" Target="../media/hdphoto5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microsoft.com/office/2007/relationships/hdphoto" Target="../media/hdphoto3.wdp"/><Relationship Id="rId4" Type="http://schemas.openxmlformats.org/officeDocument/2006/relationships/image" Target="../media/image10.png"/><Relationship Id="rId9" Type="http://schemas.microsoft.com/office/2007/relationships/hdphoto" Target="../media/hdphoto5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microsoft.com/office/2007/relationships/hdphoto" Target="../media/hdphoto3.wdp"/><Relationship Id="rId4" Type="http://schemas.openxmlformats.org/officeDocument/2006/relationships/image" Target="../media/image10.png"/><Relationship Id="rId9" Type="http://schemas.microsoft.com/office/2007/relationships/hdphoto" Target="../media/hdphoto5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Inhaltsplatzhalter 1"/>
          <p:cNvSpPr txBox="1">
            <a:spLocks/>
          </p:cNvSpPr>
          <p:nvPr/>
        </p:nvSpPr>
        <p:spPr>
          <a:xfrm>
            <a:off x="383012" y="5299268"/>
            <a:ext cx="144263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b="1" dirty="0"/>
          </a:p>
        </p:txBody>
      </p:sp>
      <p:sp>
        <p:nvSpPr>
          <p:cNvPr id="75" name="Inhaltsplatzhalter 1"/>
          <p:cNvSpPr txBox="1">
            <a:spLocks/>
          </p:cNvSpPr>
          <p:nvPr/>
        </p:nvSpPr>
        <p:spPr>
          <a:xfrm>
            <a:off x="272480" y="1129643"/>
            <a:ext cx="9001000" cy="360040"/>
          </a:xfrm>
          <a:prstGeom prst="rect">
            <a:avLst/>
          </a:prstGeom>
        </p:spPr>
        <p:txBody>
          <a:bodyPr/>
          <a:lstStyle>
            <a:lvl1pPr marL="371491" indent="-371491" algn="r" defTabSz="99064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96" indent="-309575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301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62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94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26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58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90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1022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800" b="1" dirty="0">
                <a:solidFill>
                  <a:srgbClr val="0070C0"/>
                </a:solidFill>
              </a:rPr>
              <a:t>Planungsvorlage – Schwimmen 3D</a:t>
            </a:r>
          </a:p>
          <a:p>
            <a:pPr algn="l"/>
            <a:endParaRPr lang="de-DE" b="1" dirty="0"/>
          </a:p>
        </p:txBody>
      </p:sp>
      <p:grpSp>
        <p:nvGrpSpPr>
          <p:cNvPr id="110" name="Gruppieren 109"/>
          <p:cNvGrpSpPr>
            <a:grpSpLocks noChangeAspect="1"/>
          </p:cNvGrpSpPr>
          <p:nvPr/>
        </p:nvGrpSpPr>
        <p:grpSpPr>
          <a:xfrm>
            <a:off x="1038096" y="1582344"/>
            <a:ext cx="4779000" cy="3142800"/>
            <a:chOff x="2292711" y="2636912"/>
            <a:chExt cx="5310000" cy="3492000"/>
          </a:xfrm>
          <a:scene3d>
            <a:camera prst="perspectiveRelaxedModerately" fov="5700000">
              <a:rot lat="19249633" lon="18155069" rev="3884996"/>
            </a:camera>
            <a:lightRig rig="threePt" dir="t"/>
          </a:scene3d>
        </p:grpSpPr>
        <p:sp>
          <p:nvSpPr>
            <p:cNvPr id="111" name="Rechteck 110"/>
            <p:cNvSpPr/>
            <p:nvPr userDrawn="1"/>
          </p:nvSpPr>
          <p:spPr>
            <a:xfrm rot="5400000">
              <a:off x="4725355" y="3262381"/>
              <a:ext cx="2700000" cy="2260800"/>
            </a:xfrm>
            <a:prstGeom prst="rect">
              <a:avLst/>
            </a:prstGeom>
            <a:pattFill prst="dotGrid">
              <a:fgClr>
                <a:schemeClr val="bg1"/>
              </a:fgClr>
              <a:bgClr>
                <a:schemeClr val="tx2">
                  <a:lumMod val="60000"/>
                  <a:lumOff val="4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2" name="Rechteck 111"/>
            <p:cNvSpPr/>
            <p:nvPr userDrawn="1"/>
          </p:nvSpPr>
          <p:spPr>
            <a:xfrm rot="5400000">
              <a:off x="2464555" y="3252512"/>
              <a:ext cx="2700000" cy="2260800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3" name="Positionsrahmen 112"/>
            <p:cNvSpPr/>
            <p:nvPr userDrawn="1"/>
          </p:nvSpPr>
          <p:spPr>
            <a:xfrm rot="5400000">
              <a:off x="3201711" y="1727912"/>
              <a:ext cx="3492000" cy="5310000"/>
            </a:xfrm>
            <a:prstGeom prst="frame">
              <a:avLst>
                <a:gd name="adj1" fmla="val 11074"/>
              </a:avLst>
            </a:prstGeom>
            <a:pattFill prst="dotGrid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cmpd="dbl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grpSp>
          <p:nvGrpSpPr>
            <p:cNvPr id="114" name="Gruppieren 113"/>
            <p:cNvGrpSpPr/>
            <p:nvPr userDrawn="1"/>
          </p:nvGrpSpPr>
          <p:grpSpPr>
            <a:xfrm>
              <a:off x="3050328" y="3189906"/>
              <a:ext cx="3798882" cy="153021"/>
              <a:chOff x="3050328" y="3189906"/>
              <a:chExt cx="3798882" cy="153021"/>
            </a:xfrm>
          </p:grpSpPr>
          <p:sp>
            <p:nvSpPr>
              <p:cNvPr id="154" name="Rechteck 153"/>
              <p:cNvSpPr/>
              <p:nvPr userDrawn="1"/>
            </p:nvSpPr>
            <p:spPr>
              <a:xfrm>
                <a:off x="3088089" y="3244634"/>
                <a:ext cx="3744000" cy="468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5" name="Rechteck 154"/>
              <p:cNvSpPr/>
              <p:nvPr userDrawn="1"/>
            </p:nvSpPr>
            <p:spPr>
              <a:xfrm>
                <a:off x="3050328" y="3189906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6" name="Rechteck 155"/>
              <p:cNvSpPr/>
              <p:nvPr userDrawn="1"/>
            </p:nvSpPr>
            <p:spPr>
              <a:xfrm>
                <a:off x="6813210" y="3191727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15" name="Gruppieren 114"/>
            <p:cNvGrpSpPr/>
            <p:nvPr userDrawn="1"/>
          </p:nvGrpSpPr>
          <p:grpSpPr>
            <a:xfrm>
              <a:off x="3048918" y="3641176"/>
              <a:ext cx="3798882" cy="153021"/>
              <a:chOff x="3050328" y="3189906"/>
              <a:chExt cx="3798882" cy="153021"/>
            </a:xfrm>
          </p:grpSpPr>
          <p:sp>
            <p:nvSpPr>
              <p:cNvPr id="151" name="Rechteck 150"/>
              <p:cNvSpPr/>
              <p:nvPr userDrawn="1"/>
            </p:nvSpPr>
            <p:spPr>
              <a:xfrm>
                <a:off x="3050328" y="3189906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2" name="Rechteck 151"/>
              <p:cNvSpPr/>
              <p:nvPr userDrawn="1"/>
            </p:nvSpPr>
            <p:spPr>
              <a:xfrm>
                <a:off x="3088089" y="3244634"/>
                <a:ext cx="3744000" cy="468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3" name="Rechteck 152"/>
              <p:cNvSpPr/>
              <p:nvPr userDrawn="1"/>
            </p:nvSpPr>
            <p:spPr>
              <a:xfrm>
                <a:off x="6813210" y="3191727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19" name="Gruppieren 118"/>
            <p:cNvGrpSpPr/>
            <p:nvPr userDrawn="1"/>
          </p:nvGrpSpPr>
          <p:grpSpPr>
            <a:xfrm>
              <a:off x="3047496" y="4091176"/>
              <a:ext cx="3798882" cy="153021"/>
              <a:chOff x="3050328" y="3189906"/>
              <a:chExt cx="3798882" cy="153021"/>
            </a:xfrm>
          </p:grpSpPr>
          <p:sp>
            <p:nvSpPr>
              <p:cNvPr id="148" name="Rechteck 147"/>
              <p:cNvSpPr/>
              <p:nvPr userDrawn="1"/>
            </p:nvSpPr>
            <p:spPr>
              <a:xfrm>
                <a:off x="3050328" y="3189906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9" name="Rechteck 148"/>
              <p:cNvSpPr/>
              <p:nvPr userDrawn="1"/>
            </p:nvSpPr>
            <p:spPr>
              <a:xfrm>
                <a:off x="3088089" y="3244634"/>
                <a:ext cx="3744000" cy="468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0" name="Rechteck 149"/>
              <p:cNvSpPr/>
              <p:nvPr userDrawn="1"/>
            </p:nvSpPr>
            <p:spPr>
              <a:xfrm>
                <a:off x="6813210" y="3191727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20" name="Gruppieren 119"/>
            <p:cNvGrpSpPr/>
            <p:nvPr userDrawn="1"/>
          </p:nvGrpSpPr>
          <p:grpSpPr>
            <a:xfrm>
              <a:off x="3046888" y="4540859"/>
              <a:ext cx="3798882" cy="153021"/>
              <a:chOff x="3050328" y="3189906"/>
              <a:chExt cx="3798882" cy="153021"/>
            </a:xfrm>
          </p:grpSpPr>
          <p:sp>
            <p:nvSpPr>
              <p:cNvPr id="145" name="Rechteck 144"/>
              <p:cNvSpPr/>
              <p:nvPr userDrawn="1"/>
            </p:nvSpPr>
            <p:spPr>
              <a:xfrm>
                <a:off x="3050328" y="3189906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6" name="Rechteck 145"/>
              <p:cNvSpPr/>
              <p:nvPr userDrawn="1"/>
            </p:nvSpPr>
            <p:spPr>
              <a:xfrm>
                <a:off x="3088089" y="3244634"/>
                <a:ext cx="3744000" cy="468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7" name="Rechteck 146"/>
              <p:cNvSpPr/>
              <p:nvPr userDrawn="1"/>
            </p:nvSpPr>
            <p:spPr>
              <a:xfrm>
                <a:off x="6813210" y="3191727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21" name="Gruppieren 120"/>
            <p:cNvGrpSpPr/>
            <p:nvPr userDrawn="1"/>
          </p:nvGrpSpPr>
          <p:grpSpPr>
            <a:xfrm>
              <a:off x="3050141" y="4991523"/>
              <a:ext cx="3798882" cy="153021"/>
              <a:chOff x="3050328" y="3189906"/>
              <a:chExt cx="3798882" cy="153021"/>
            </a:xfrm>
          </p:grpSpPr>
          <p:sp>
            <p:nvSpPr>
              <p:cNvPr id="142" name="Rechteck 141"/>
              <p:cNvSpPr/>
              <p:nvPr userDrawn="1"/>
            </p:nvSpPr>
            <p:spPr>
              <a:xfrm>
                <a:off x="3050328" y="3189906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3" name="Rechteck 142"/>
              <p:cNvSpPr/>
              <p:nvPr userDrawn="1"/>
            </p:nvSpPr>
            <p:spPr>
              <a:xfrm>
                <a:off x="3088089" y="3244634"/>
                <a:ext cx="3744000" cy="468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4" name="Rechteck 143"/>
              <p:cNvSpPr/>
              <p:nvPr userDrawn="1"/>
            </p:nvSpPr>
            <p:spPr>
              <a:xfrm>
                <a:off x="6813210" y="3191727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22" name="Gruppieren 121"/>
            <p:cNvGrpSpPr/>
            <p:nvPr userDrawn="1"/>
          </p:nvGrpSpPr>
          <p:grpSpPr>
            <a:xfrm>
              <a:off x="3048122" y="5441523"/>
              <a:ext cx="3798882" cy="153021"/>
              <a:chOff x="3050328" y="3189906"/>
              <a:chExt cx="3798882" cy="153021"/>
            </a:xfrm>
          </p:grpSpPr>
          <p:sp>
            <p:nvSpPr>
              <p:cNvPr id="131" name="Rechteck 130"/>
              <p:cNvSpPr/>
              <p:nvPr userDrawn="1"/>
            </p:nvSpPr>
            <p:spPr>
              <a:xfrm>
                <a:off x="3050328" y="3189906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2" name="Rechteck 131"/>
              <p:cNvSpPr/>
              <p:nvPr userDrawn="1"/>
            </p:nvSpPr>
            <p:spPr>
              <a:xfrm>
                <a:off x="3088089" y="3244634"/>
                <a:ext cx="3744000" cy="468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0" name="Rechteck 139"/>
              <p:cNvSpPr/>
              <p:nvPr userDrawn="1"/>
            </p:nvSpPr>
            <p:spPr>
              <a:xfrm>
                <a:off x="6813210" y="3191727"/>
                <a:ext cx="36000" cy="151200"/>
              </a:xfrm>
              <a:prstGeom prst="rect">
                <a:avLst/>
              </a:prstGeom>
              <a:pattFill prst="dotGrid">
                <a:fgClr>
                  <a:srgbClr val="FFFFFF"/>
                </a:fgClr>
                <a:bgClr>
                  <a:srgbClr val="0000B4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sp>
          <p:nvSpPr>
            <p:cNvPr id="123" name="Rechteck 122"/>
            <p:cNvSpPr/>
            <p:nvPr userDrawn="1"/>
          </p:nvSpPr>
          <p:spPr>
            <a:xfrm rot="5400000">
              <a:off x="3598958" y="2124630"/>
              <a:ext cx="2700000" cy="4517259"/>
            </a:xfrm>
            <a:prstGeom prst="rect">
              <a:avLst/>
            </a:prstGeom>
            <a:blipFill dpi="0" rotWithShape="1">
              <a:blip r:embed="rId2">
                <a:alphaModFix amt="75000"/>
              </a:blip>
              <a:srcRect/>
              <a:tile tx="0" ty="0" sx="100000" sy="100000" flip="none" algn="ctr"/>
            </a:blipFill>
            <a:ln>
              <a:noFill/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4" name="Rechteck 123"/>
            <p:cNvSpPr/>
            <p:nvPr userDrawn="1"/>
          </p:nvSpPr>
          <p:spPr>
            <a:xfrm rot="5400000">
              <a:off x="7179028" y="3645687"/>
              <a:ext cx="144000" cy="144000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p3d z="76200" extrusionH="76200">
              <a:bevelT w="0" h="0" prst="coolSlant"/>
              <a:extrusionClr>
                <a:schemeClr val="bg1"/>
              </a:extrusion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5" name="Rechteck 124"/>
            <p:cNvSpPr/>
            <p:nvPr userDrawn="1"/>
          </p:nvSpPr>
          <p:spPr>
            <a:xfrm rot="5400000">
              <a:off x="7179028" y="4095687"/>
              <a:ext cx="144000" cy="144000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p3d z="76200" extrusionH="76200">
              <a:bevelT w="0" h="0" prst="coolSlant"/>
              <a:extrusionClr>
                <a:schemeClr val="bg1"/>
              </a:extrusion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6" name="Rechteck 125"/>
            <p:cNvSpPr/>
            <p:nvPr userDrawn="1"/>
          </p:nvSpPr>
          <p:spPr>
            <a:xfrm rot="5400000">
              <a:off x="7179028" y="4996034"/>
              <a:ext cx="144000" cy="144000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p3d z="76200" extrusionH="76200">
              <a:bevelT w="0" h="0" prst="coolSlant"/>
              <a:extrusionClr>
                <a:schemeClr val="bg1"/>
              </a:extrusion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7" name="Rechteck 126"/>
            <p:cNvSpPr/>
            <p:nvPr userDrawn="1"/>
          </p:nvSpPr>
          <p:spPr>
            <a:xfrm rot="5400000">
              <a:off x="7179028" y="5446034"/>
              <a:ext cx="144000" cy="144000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p3d z="76200" extrusionH="76200">
              <a:bevelT w="0" h="0" prst="coolSlant"/>
              <a:extrusionClr>
                <a:schemeClr val="bg1"/>
              </a:extrusion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8" name="Rechteck 127"/>
            <p:cNvSpPr/>
            <p:nvPr userDrawn="1"/>
          </p:nvSpPr>
          <p:spPr>
            <a:xfrm rot="5400000">
              <a:off x="7179028" y="4546034"/>
              <a:ext cx="144000" cy="144000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p3d z="76200" extrusionH="76200">
              <a:bevelT w="0" h="0" prst="coolSlant"/>
              <a:extrusionClr>
                <a:schemeClr val="bg1"/>
              </a:extrusion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0" name="Rechteck 129"/>
            <p:cNvSpPr/>
            <p:nvPr userDrawn="1"/>
          </p:nvSpPr>
          <p:spPr>
            <a:xfrm rot="5400000">
              <a:off x="7179028" y="3196034"/>
              <a:ext cx="144000" cy="144000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p3d z="76200" extrusionH="76200">
              <a:bevelT w="0" h="0" prst="coolSlant"/>
              <a:extrusionClr>
                <a:schemeClr val="bg1"/>
              </a:extrusion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6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548" y="2886279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972" y="2913332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483" y="3102303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329" y="3097131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999" y="296847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658" y="2958852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219" y="315479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755" y="315479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Inhaltsplatzhalter 1"/>
          <p:cNvSpPr txBox="1">
            <a:spLocks/>
          </p:cNvSpPr>
          <p:nvPr/>
        </p:nvSpPr>
        <p:spPr>
          <a:xfrm>
            <a:off x="6784814" y="1808820"/>
            <a:ext cx="2488666" cy="90010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b="1" dirty="0"/>
              <a:t>Übungsmaterial</a:t>
            </a:r>
            <a:endParaRPr lang="de-DE" sz="2000" dirty="0"/>
          </a:p>
          <a:p>
            <a:pPr algn="l"/>
            <a:r>
              <a:rPr lang="de-DE" sz="2000" dirty="0"/>
              <a:t>	ab Folie 2</a:t>
            </a:r>
            <a:endParaRPr lang="de-DE" dirty="0"/>
          </a:p>
        </p:txBody>
      </p:sp>
      <p:cxnSp>
        <p:nvCxnSpPr>
          <p:cNvPr id="79" name="Gerade Verbindung mit Pfeil 78"/>
          <p:cNvCxnSpPr/>
          <p:nvPr/>
        </p:nvCxnSpPr>
        <p:spPr>
          <a:xfrm>
            <a:off x="6393160" y="2013223"/>
            <a:ext cx="42744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Inhaltsplatzhalter 1"/>
          <p:cNvSpPr txBox="1">
            <a:spLocks/>
          </p:cNvSpPr>
          <p:nvPr/>
        </p:nvSpPr>
        <p:spPr>
          <a:xfrm>
            <a:off x="6505396" y="4135836"/>
            <a:ext cx="1161300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81" name="Smiley 80"/>
          <p:cNvSpPr>
            <a:spLocks noChangeAspect="1"/>
          </p:cNvSpPr>
          <p:nvPr/>
        </p:nvSpPr>
        <p:spPr>
          <a:xfrm>
            <a:off x="8965716" y="5081278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Smiley 81"/>
          <p:cNvSpPr>
            <a:spLocks noChangeAspect="1"/>
          </p:cNvSpPr>
          <p:nvPr/>
        </p:nvSpPr>
        <p:spPr>
          <a:xfrm>
            <a:off x="8608846" y="5081278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Smiley 82"/>
          <p:cNvSpPr>
            <a:spLocks noChangeAspect="1"/>
          </p:cNvSpPr>
          <p:nvPr/>
        </p:nvSpPr>
        <p:spPr>
          <a:xfrm>
            <a:off x="8608846" y="5439442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Smiley 83"/>
          <p:cNvSpPr>
            <a:spLocks noChangeAspect="1"/>
          </p:cNvSpPr>
          <p:nvPr/>
        </p:nvSpPr>
        <p:spPr>
          <a:xfrm>
            <a:off x="8978475" y="5439442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Smiley 84"/>
          <p:cNvSpPr>
            <a:spLocks noChangeAspect="1"/>
          </p:cNvSpPr>
          <p:nvPr/>
        </p:nvSpPr>
        <p:spPr>
          <a:xfrm>
            <a:off x="7020786" y="5436162"/>
            <a:ext cx="263226" cy="26322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Smiley 85"/>
          <p:cNvSpPr>
            <a:spLocks noChangeAspect="1"/>
          </p:cNvSpPr>
          <p:nvPr/>
        </p:nvSpPr>
        <p:spPr>
          <a:xfrm>
            <a:off x="6651704" y="5436162"/>
            <a:ext cx="263226" cy="26322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Smiley 86"/>
          <p:cNvSpPr>
            <a:spLocks noChangeAspect="1"/>
          </p:cNvSpPr>
          <p:nvPr/>
        </p:nvSpPr>
        <p:spPr>
          <a:xfrm>
            <a:off x="7020786" y="5077126"/>
            <a:ext cx="263226" cy="26322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Smiley 87"/>
          <p:cNvSpPr>
            <a:spLocks noChangeAspect="1"/>
          </p:cNvSpPr>
          <p:nvPr/>
        </p:nvSpPr>
        <p:spPr>
          <a:xfrm>
            <a:off x="6650085" y="5063416"/>
            <a:ext cx="263226" cy="26322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9" name="Smiley 88"/>
          <p:cNvSpPr>
            <a:spLocks noChangeAspect="1"/>
          </p:cNvSpPr>
          <p:nvPr/>
        </p:nvSpPr>
        <p:spPr>
          <a:xfrm>
            <a:off x="7535083" y="4583463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Inhaltsplatzhalter 1"/>
          <p:cNvSpPr txBox="1">
            <a:spLocks/>
          </p:cNvSpPr>
          <p:nvPr/>
        </p:nvSpPr>
        <p:spPr>
          <a:xfrm>
            <a:off x="8292368" y="4750448"/>
            <a:ext cx="864096" cy="3476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b="1" dirty="0"/>
              <a:t>Team B</a:t>
            </a:r>
          </a:p>
          <a:p>
            <a:pPr algn="l"/>
            <a:endParaRPr lang="de-DE" sz="1200" b="1" dirty="0"/>
          </a:p>
        </p:txBody>
      </p:sp>
      <p:sp>
        <p:nvSpPr>
          <p:cNvPr id="91" name="Inhaltsplatzhalter 1"/>
          <p:cNvSpPr txBox="1">
            <a:spLocks/>
          </p:cNvSpPr>
          <p:nvPr/>
        </p:nvSpPr>
        <p:spPr>
          <a:xfrm>
            <a:off x="7739539" y="4405810"/>
            <a:ext cx="1258135" cy="30099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b="1" dirty="0"/>
              <a:t>Lehrer/ Trainer</a:t>
            </a:r>
          </a:p>
        </p:txBody>
      </p:sp>
      <p:sp>
        <p:nvSpPr>
          <p:cNvPr id="92" name="Inhaltsplatzhalter 1"/>
          <p:cNvSpPr txBox="1">
            <a:spLocks/>
          </p:cNvSpPr>
          <p:nvPr/>
        </p:nvSpPr>
        <p:spPr>
          <a:xfrm>
            <a:off x="6341176" y="4653491"/>
            <a:ext cx="855655" cy="333307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de-DE" sz="1200" b="1" dirty="0"/>
              <a:t>Team A </a:t>
            </a:r>
          </a:p>
        </p:txBody>
      </p:sp>
    </p:spTree>
    <p:extLst>
      <p:ext uri="{BB962C8B-B14F-4D97-AF65-F5344CB8AC3E}">
        <p14:creationId xmlns:p14="http://schemas.microsoft.com/office/powerpoint/2010/main" val="1217494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82645" y="1416207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368917" y="120252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468641" y="1460704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628" y="28013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5239" y="5103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317" y="305549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348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217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miley 14"/>
          <p:cNvSpPr>
            <a:spLocks noChangeAspect="1"/>
          </p:cNvSpPr>
          <p:nvPr/>
        </p:nvSpPr>
        <p:spPr>
          <a:xfrm>
            <a:off x="10159855" y="3549710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xmlns="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0571293" y="5517232"/>
            <a:ext cx="814113" cy="0"/>
          </a:xfrm>
          <a:prstGeom prst="straightConnector1">
            <a:avLst/>
          </a:prstGeom>
          <a:ln w="12700">
            <a:prstDash val="sysDash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229199" y="1918146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47089" y="202875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77047" y="194285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347812" y="18714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14107" y="1182185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165574" y="142098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Smiley 23"/>
          <p:cNvSpPr>
            <a:spLocks noChangeAspect="1"/>
          </p:cNvSpPr>
          <p:nvPr/>
        </p:nvSpPr>
        <p:spPr>
          <a:xfrm>
            <a:off x="11001672" y="39825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Smiley 24"/>
          <p:cNvSpPr>
            <a:spLocks noChangeAspect="1"/>
          </p:cNvSpPr>
          <p:nvPr/>
        </p:nvSpPr>
        <p:spPr>
          <a:xfrm>
            <a:off x="11154072" y="41349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Smiley 25"/>
          <p:cNvSpPr>
            <a:spLocks noChangeAspect="1"/>
          </p:cNvSpPr>
          <p:nvPr/>
        </p:nvSpPr>
        <p:spPr>
          <a:xfrm>
            <a:off x="11306472" y="42873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Smiley 26"/>
          <p:cNvSpPr>
            <a:spLocks noChangeAspect="1"/>
          </p:cNvSpPr>
          <p:nvPr/>
        </p:nvSpPr>
        <p:spPr>
          <a:xfrm>
            <a:off x="10294066" y="40032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Smiley 27"/>
          <p:cNvSpPr>
            <a:spLocks noChangeAspect="1"/>
          </p:cNvSpPr>
          <p:nvPr/>
        </p:nvSpPr>
        <p:spPr>
          <a:xfrm>
            <a:off x="10446466" y="41556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Smiley 28"/>
          <p:cNvSpPr>
            <a:spLocks noChangeAspect="1"/>
          </p:cNvSpPr>
          <p:nvPr/>
        </p:nvSpPr>
        <p:spPr>
          <a:xfrm>
            <a:off x="10598866" y="43080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Smiley 29"/>
          <p:cNvSpPr>
            <a:spLocks noChangeAspect="1"/>
          </p:cNvSpPr>
          <p:nvPr/>
        </p:nvSpPr>
        <p:spPr>
          <a:xfrm>
            <a:off x="10751266" y="44604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091676" y="118218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748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639" y="6627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607395" y="18323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25285" y="19429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81599" y="230142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499489" y="241203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59795" y="221561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877685" y="232622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593360" y="225740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64125" y="218598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28687" y="197608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899452" y="19046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145000" y="22906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15765" y="221922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978613" y="1221579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078337" y="1479756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75270" y="144003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01372" y="120123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511762" y="144380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438085" y="1202991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429974" y="145844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361436" y="1224418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159091" y="1486033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085414" y="124522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227" y="25212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189" y="4070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589" y="5594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293" y="30184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3581" y="4856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981" y="6380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788" y="260477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145" y="4442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476" y="5966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Inhaltsplatzhalter 1"/>
          <p:cNvSpPr txBox="1">
            <a:spLocks/>
          </p:cNvSpPr>
          <p:nvPr/>
        </p:nvSpPr>
        <p:spPr>
          <a:xfrm>
            <a:off x="10041954" y="2996952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68" name="Inhaltsplatzhalter 1"/>
          <p:cNvSpPr txBox="1">
            <a:spLocks/>
          </p:cNvSpPr>
          <p:nvPr/>
        </p:nvSpPr>
        <p:spPr>
          <a:xfrm>
            <a:off x="10360874" y="4983769"/>
            <a:ext cx="1481757" cy="38944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Schwimmweg</a:t>
            </a:r>
          </a:p>
        </p:txBody>
      </p:sp>
      <p:sp>
        <p:nvSpPr>
          <p:cNvPr id="69" name="Inhaltsplatzhalter 1"/>
          <p:cNvSpPr txBox="1">
            <a:spLocks/>
          </p:cNvSpPr>
          <p:nvPr/>
        </p:nvSpPr>
        <p:spPr>
          <a:xfrm>
            <a:off x="9988574" y="3319576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  <p:pic>
        <p:nvPicPr>
          <p:cNvPr id="7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6617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752" y="28013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436938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82645" y="1416207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368917" y="120252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468641" y="1460704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628" y="28013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5239" y="5103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317" y="305549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348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217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miley 14"/>
          <p:cNvSpPr>
            <a:spLocks noChangeAspect="1"/>
          </p:cNvSpPr>
          <p:nvPr/>
        </p:nvSpPr>
        <p:spPr>
          <a:xfrm>
            <a:off x="10159855" y="3549710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xmlns="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0571293" y="5517232"/>
            <a:ext cx="814113" cy="0"/>
          </a:xfrm>
          <a:prstGeom prst="straightConnector1">
            <a:avLst/>
          </a:prstGeom>
          <a:ln w="12700">
            <a:prstDash val="sysDash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229199" y="1918146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47089" y="202875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77047" y="194285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347812" y="18714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14107" y="1182185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165574" y="142098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Smiley 23"/>
          <p:cNvSpPr>
            <a:spLocks noChangeAspect="1"/>
          </p:cNvSpPr>
          <p:nvPr/>
        </p:nvSpPr>
        <p:spPr>
          <a:xfrm>
            <a:off x="11001672" y="39825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Smiley 24"/>
          <p:cNvSpPr>
            <a:spLocks noChangeAspect="1"/>
          </p:cNvSpPr>
          <p:nvPr/>
        </p:nvSpPr>
        <p:spPr>
          <a:xfrm>
            <a:off x="11154072" y="41349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Smiley 25"/>
          <p:cNvSpPr>
            <a:spLocks noChangeAspect="1"/>
          </p:cNvSpPr>
          <p:nvPr/>
        </p:nvSpPr>
        <p:spPr>
          <a:xfrm>
            <a:off x="11306472" y="42873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Smiley 26"/>
          <p:cNvSpPr>
            <a:spLocks noChangeAspect="1"/>
          </p:cNvSpPr>
          <p:nvPr/>
        </p:nvSpPr>
        <p:spPr>
          <a:xfrm>
            <a:off x="10294066" y="40032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Smiley 27"/>
          <p:cNvSpPr>
            <a:spLocks noChangeAspect="1"/>
          </p:cNvSpPr>
          <p:nvPr/>
        </p:nvSpPr>
        <p:spPr>
          <a:xfrm>
            <a:off x="10446466" y="41556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Smiley 28"/>
          <p:cNvSpPr>
            <a:spLocks noChangeAspect="1"/>
          </p:cNvSpPr>
          <p:nvPr/>
        </p:nvSpPr>
        <p:spPr>
          <a:xfrm>
            <a:off x="10598866" y="43080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Smiley 29"/>
          <p:cNvSpPr>
            <a:spLocks noChangeAspect="1"/>
          </p:cNvSpPr>
          <p:nvPr/>
        </p:nvSpPr>
        <p:spPr>
          <a:xfrm>
            <a:off x="10751266" y="44604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091676" y="118218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748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639" y="6627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607395" y="18323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25285" y="19429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81599" y="230142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499489" y="241203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59795" y="221561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877685" y="232622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593360" y="225740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64125" y="218598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28687" y="197608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899452" y="19046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145000" y="22906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15765" y="221922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978613" y="1221579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078337" y="1479756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75270" y="144003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01372" y="120123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511762" y="144380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438085" y="1202991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429974" y="145844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361436" y="1224418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159091" y="1486033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085414" y="124522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227" y="25212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189" y="4070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589" y="5594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293" y="30184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3581" y="4856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981" y="6380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788" y="260477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145" y="4442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476" y="5966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Inhaltsplatzhalter 1"/>
          <p:cNvSpPr txBox="1">
            <a:spLocks/>
          </p:cNvSpPr>
          <p:nvPr/>
        </p:nvSpPr>
        <p:spPr>
          <a:xfrm>
            <a:off x="10041954" y="2996952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68" name="Inhaltsplatzhalter 1"/>
          <p:cNvSpPr txBox="1">
            <a:spLocks/>
          </p:cNvSpPr>
          <p:nvPr/>
        </p:nvSpPr>
        <p:spPr>
          <a:xfrm>
            <a:off x="10360874" y="4983769"/>
            <a:ext cx="1481757" cy="38944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Schwimmweg</a:t>
            </a:r>
          </a:p>
        </p:txBody>
      </p:sp>
      <p:sp>
        <p:nvSpPr>
          <p:cNvPr id="69" name="Inhaltsplatzhalter 1"/>
          <p:cNvSpPr txBox="1">
            <a:spLocks/>
          </p:cNvSpPr>
          <p:nvPr/>
        </p:nvSpPr>
        <p:spPr>
          <a:xfrm>
            <a:off x="9988574" y="3319576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  <p:pic>
        <p:nvPicPr>
          <p:cNvPr id="7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6617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752" y="28013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166963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82645" y="1416207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368917" y="120252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468641" y="1460704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628" y="28013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5239" y="5103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317" y="305549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348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217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miley 14"/>
          <p:cNvSpPr>
            <a:spLocks noChangeAspect="1"/>
          </p:cNvSpPr>
          <p:nvPr/>
        </p:nvSpPr>
        <p:spPr>
          <a:xfrm>
            <a:off x="10159855" y="3549710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xmlns="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0571293" y="5517232"/>
            <a:ext cx="814113" cy="0"/>
          </a:xfrm>
          <a:prstGeom prst="straightConnector1">
            <a:avLst/>
          </a:prstGeom>
          <a:ln w="12700">
            <a:prstDash val="sysDash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229199" y="1918146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47089" y="202875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77047" y="194285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347812" y="18714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14107" y="1182185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165574" y="142098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Smiley 23"/>
          <p:cNvSpPr>
            <a:spLocks noChangeAspect="1"/>
          </p:cNvSpPr>
          <p:nvPr/>
        </p:nvSpPr>
        <p:spPr>
          <a:xfrm>
            <a:off x="11001672" y="39825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Smiley 24"/>
          <p:cNvSpPr>
            <a:spLocks noChangeAspect="1"/>
          </p:cNvSpPr>
          <p:nvPr/>
        </p:nvSpPr>
        <p:spPr>
          <a:xfrm>
            <a:off x="11154072" y="41349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Smiley 25"/>
          <p:cNvSpPr>
            <a:spLocks noChangeAspect="1"/>
          </p:cNvSpPr>
          <p:nvPr/>
        </p:nvSpPr>
        <p:spPr>
          <a:xfrm>
            <a:off x="11306472" y="42873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Smiley 26"/>
          <p:cNvSpPr>
            <a:spLocks noChangeAspect="1"/>
          </p:cNvSpPr>
          <p:nvPr/>
        </p:nvSpPr>
        <p:spPr>
          <a:xfrm>
            <a:off x="10294066" y="40032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Smiley 27"/>
          <p:cNvSpPr>
            <a:spLocks noChangeAspect="1"/>
          </p:cNvSpPr>
          <p:nvPr/>
        </p:nvSpPr>
        <p:spPr>
          <a:xfrm>
            <a:off x="10446466" y="41556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Smiley 28"/>
          <p:cNvSpPr>
            <a:spLocks noChangeAspect="1"/>
          </p:cNvSpPr>
          <p:nvPr/>
        </p:nvSpPr>
        <p:spPr>
          <a:xfrm>
            <a:off x="10598866" y="43080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Smiley 29"/>
          <p:cNvSpPr>
            <a:spLocks noChangeAspect="1"/>
          </p:cNvSpPr>
          <p:nvPr/>
        </p:nvSpPr>
        <p:spPr>
          <a:xfrm>
            <a:off x="10751266" y="44604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091676" y="118218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748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639" y="6627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607395" y="18323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25285" y="19429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81599" y="230142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499489" y="241203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59795" y="221561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877685" y="232622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593360" y="225740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64125" y="218598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28687" y="197608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899452" y="19046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145000" y="22906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15765" y="221922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978613" y="1221579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078337" y="1479756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75270" y="144003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01372" y="120123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511762" y="144380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438085" y="1202991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429974" y="145844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361436" y="1224418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159091" y="1486033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085414" y="124522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227" y="25212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189" y="4070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589" y="5594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293" y="30184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3581" y="4856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981" y="6380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788" y="260477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145" y="4442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476" y="5966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Inhaltsplatzhalter 1"/>
          <p:cNvSpPr txBox="1">
            <a:spLocks/>
          </p:cNvSpPr>
          <p:nvPr/>
        </p:nvSpPr>
        <p:spPr>
          <a:xfrm>
            <a:off x="10041954" y="2996952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68" name="Inhaltsplatzhalter 1"/>
          <p:cNvSpPr txBox="1">
            <a:spLocks/>
          </p:cNvSpPr>
          <p:nvPr/>
        </p:nvSpPr>
        <p:spPr>
          <a:xfrm>
            <a:off x="10360874" y="4983769"/>
            <a:ext cx="1481757" cy="38944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Schwimmweg</a:t>
            </a:r>
          </a:p>
        </p:txBody>
      </p:sp>
      <p:sp>
        <p:nvSpPr>
          <p:cNvPr id="69" name="Inhaltsplatzhalter 1"/>
          <p:cNvSpPr txBox="1">
            <a:spLocks/>
          </p:cNvSpPr>
          <p:nvPr/>
        </p:nvSpPr>
        <p:spPr>
          <a:xfrm>
            <a:off x="9988574" y="3319576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  <p:pic>
        <p:nvPicPr>
          <p:cNvPr id="7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6617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752" y="28013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936062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2278933"/>
      </p:ext>
    </p:extLst>
  </p:cSld>
  <p:clrMapOvr>
    <a:masterClrMapping/>
  </p:clrMapOvr>
</p:sld>
</file>

<file path=ppt/theme/theme1.xml><?xml version="1.0" encoding="utf-8"?>
<a:theme xmlns:a="http://schemas.openxmlformats.org/drawingml/2006/main" name="Tennis-KNSU PowerPoint_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</Words>
  <Application>Microsoft Office PowerPoint</Application>
  <PresentationFormat>A4-Papier (210x297 mm)</PresentationFormat>
  <Paragraphs>19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Tennis-KNSU PowerPoint_Vorlage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Acer</dc:creator>
  <cp:lastModifiedBy>Andreas Bergen</cp:lastModifiedBy>
  <cp:revision>176</cp:revision>
  <cp:lastPrinted>2015-12-22T11:42:47Z</cp:lastPrinted>
  <dcterms:created xsi:type="dcterms:W3CDTF">2015-12-15T22:51:18Z</dcterms:created>
  <dcterms:modified xsi:type="dcterms:W3CDTF">2018-02-13T13:32:53Z</dcterms:modified>
</cp:coreProperties>
</file>