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73" r:id="rId2"/>
    <p:sldId id="278" r:id="rId3"/>
    <p:sldId id="279" r:id="rId4"/>
    <p:sldId id="274" r:id="rId5"/>
    <p:sldId id="277" r:id="rId6"/>
    <p:sldId id="275" r:id="rId7"/>
    <p:sldId id="276" r:id="rId8"/>
    <p:sldId id="280" r:id="rId9"/>
  </p:sldIdLst>
  <p:sldSz cx="9906000" cy="6858000" type="A4"/>
  <p:notesSz cx="985678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6204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6239">
          <p15:clr>
            <a:srgbClr val="A4A3A4"/>
          </p15:clr>
        </p15:guide>
        <p15:guide id="5" orient="horz" pos="2478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pos="2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1986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32">
          <p15:clr>
            <a:srgbClr val="A4A3A4"/>
          </p15:clr>
        </p15:guide>
        <p15:guide id="8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ABEC70"/>
    <a:srgbClr val="C9EE6E"/>
    <a:srgbClr val="F6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0" autoAdjust="0"/>
    <p:restoredTop sz="94556" autoAdjust="0"/>
  </p:normalViewPr>
  <p:slideViewPr>
    <p:cSldViewPr>
      <p:cViewPr varScale="1">
        <p:scale>
          <a:sx n="70" d="100"/>
          <a:sy n="70" d="100"/>
        </p:scale>
        <p:origin x="810" y="45"/>
      </p:cViewPr>
      <p:guideLst>
        <p:guide orient="horz" pos="4065"/>
        <p:guide pos="6204"/>
        <p:guide orient="horz" pos="4319"/>
        <p:guide pos="6239"/>
        <p:guide orient="horz" pos="2478"/>
        <p:guide orient="horz" pos="4020"/>
        <p:guide pos="2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2118" y="84"/>
      </p:cViewPr>
      <p:guideLst>
        <p:guide orient="horz" pos="2880"/>
        <p:guide pos="2160"/>
        <p:guide orient="horz" pos="3105"/>
        <p:guide pos="2141"/>
        <p:guide orient="horz" pos="1986"/>
        <p:guide orient="horz" pos="2141"/>
        <p:guide pos="3132"/>
        <p:guide pos="3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3233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2B07-6EF8-4711-85F3-367E090E2F2D}" type="datetimeFigureOut">
              <a:rPr lang="de-DE" smtClean="0"/>
              <a:pPr/>
              <a:t>26.05.2018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3233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BB9CD-03E8-40B3-92D9-EC12563163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1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967954" y="446510"/>
            <a:ext cx="1944216" cy="259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de-DE" dirty="0"/>
          </a:p>
        </p:txBody>
      </p:sp>
      <p:sp>
        <p:nvSpPr>
          <p:cNvPr id="9" name="Folienbildplatzhalter 8"/>
          <p:cNvSpPr>
            <a:spLocks noGrp="1" noRot="1" noChangeAspect="1"/>
          </p:cNvSpPr>
          <p:nvPr>
            <p:ph type="sldImg" idx="2"/>
          </p:nvPr>
        </p:nvSpPr>
        <p:spPr>
          <a:xfrm>
            <a:off x="3087688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5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de/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5" y="1193777"/>
            <a:ext cx="5664299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34" name="Gruppieren 33"/>
          <p:cNvGrpSpPr>
            <a:grpSpLocks noChangeAspect="1"/>
          </p:cNvGrpSpPr>
          <p:nvPr userDrawn="1"/>
        </p:nvGrpSpPr>
        <p:grpSpPr>
          <a:xfrm>
            <a:off x="2648744" y="2302424"/>
            <a:ext cx="4779000" cy="3142800"/>
            <a:chOff x="2292711" y="2636912"/>
            <a:chExt cx="5310000" cy="3492000"/>
          </a:xfrm>
          <a:scene3d>
            <a:camera prst="perspectiveRelaxedModerately" fov="5700000">
              <a:rot lat="19249633" lon="18155069" rev="3884996"/>
            </a:camera>
            <a:lightRig rig="threePt" dir="t"/>
          </a:scene3d>
        </p:grpSpPr>
        <p:sp>
          <p:nvSpPr>
            <p:cNvPr id="35" name="Rechteck 34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ositionsrahmen 36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8" name="Gruppieren 37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68" name="Rechteck 6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0" name="Rechteck 6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64" name="Rechteck 6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0" name="Gruppieren 39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61" name="Rechteck 6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1" name="Gruppieren 40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58" name="Rechteck 5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Rechteck 5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2" name="Gruppieren 41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55" name="Rechteck 5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Rechteck 5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3" name="Gruppieren 42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52" name="Rechteck 5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3" name="Rechteck 5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4" name="Rechteck 43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1" name="Grafik 70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74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1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D_halb_groß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AutoShape 115"/>
          <p:cNvSpPr>
            <a:spLocks noChangeArrowheads="1"/>
          </p:cNvSpPr>
          <p:nvPr userDrawn="1"/>
        </p:nvSpPr>
        <p:spPr bwMode="auto">
          <a:xfrm>
            <a:off x="128464" y="1106742"/>
            <a:ext cx="3816423" cy="5337593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18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4"/>
            <a:ext cx="3696993" cy="457204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pic>
        <p:nvPicPr>
          <p:cNvPr id="64" name="Grafik 6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5400000">
            <a:off x="4800687" y="1002713"/>
            <a:ext cx="4241913" cy="5589280"/>
          </a:xfrm>
          <a:prstGeom prst="rect">
            <a:avLst/>
          </a:prstGeom>
        </p:spPr>
      </p:pic>
      <p:pic>
        <p:nvPicPr>
          <p:cNvPr id="13" name="Grafik 12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30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AutoShape 115"/>
          <p:cNvSpPr>
            <a:spLocks noChangeArrowheads="1"/>
          </p:cNvSpPr>
          <p:nvPr userDrawn="1"/>
        </p:nvSpPr>
        <p:spPr bwMode="auto">
          <a:xfrm>
            <a:off x="128464" y="1125336"/>
            <a:ext cx="4896543" cy="5255992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73" name="Rechteck 172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190" name="Rechteck 189"/>
          <p:cNvSpPr/>
          <p:nvPr userDrawn="1"/>
        </p:nvSpPr>
        <p:spPr>
          <a:xfrm>
            <a:off x="319780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19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63673" y="1163337"/>
            <a:ext cx="806292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93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3623512" cy="26961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5" name="Rechteck 194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19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197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4787495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55" name="Gruppieren 54"/>
          <p:cNvGrpSpPr>
            <a:grpSpLocks noChangeAspect="1"/>
          </p:cNvGrpSpPr>
          <p:nvPr userDrawn="1"/>
        </p:nvGrpSpPr>
        <p:grpSpPr>
          <a:xfrm>
            <a:off x="5745087" y="2204864"/>
            <a:ext cx="3613393" cy="2376264"/>
            <a:chOff x="2292711" y="2636912"/>
            <a:chExt cx="5310000" cy="3492000"/>
          </a:xfrm>
          <a:scene3d>
            <a:camera prst="perspectiveRelaxedModerately" fov="7200000">
              <a:rot lat="21555541" lon="3900040" rev="16161697"/>
            </a:camera>
            <a:lightRig rig="threePt" dir="t"/>
          </a:scene3d>
        </p:grpSpPr>
        <p:sp>
          <p:nvSpPr>
            <p:cNvPr id="56" name="Rechteck 55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Positionsrahmen 57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59" name="Gruppieren 58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87" name="Rechteck 8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8" name="Rechteck 8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0" name="Gruppieren 59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84" name="Rechteck 8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5" name="Rechteck 8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1" name="Gruppieren 60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81" name="Rechteck 8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2" name="Rechteck 8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2" name="Gruppieren 61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78" name="Rechteck 7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7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3" name="Gruppieren 62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75" name="Rechteck 7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4" name="Gruppieren 63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72" name="Rechteck 7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65" name="Rechteck 64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7" name="Grafik 46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0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2ü_2hall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AutoShape 115"/>
          <p:cNvSpPr>
            <a:spLocks noChangeArrowheads="1"/>
          </p:cNvSpPr>
          <p:nvPr userDrawn="1"/>
        </p:nvSpPr>
        <p:spPr bwMode="auto">
          <a:xfrm>
            <a:off x="68330" y="1088739"/>
            <a:ext cx="5514739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3807197" y="1133745"/>
            <a:ext cx="970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28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4146606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9" name="Rechteck 28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5310589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41601" y="1133745"/>
            <a:ext cx="706453" cy="2462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33" name="AutoShape 115"/>
          <p:cNvSpPr>
            <a:spLocks noChangeArrowheads="1"/>
          </p:cNvSpPr>
          <p:nvPr userDrawn="1"/>
        </p:nvSpPr>
        <p:spPr bwMode="auto">
          <a:xfrm>
            <a:off x="68883" y="3821397"/>
            <a:ext cx="5514739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4" name="Rechteck 43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6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292476" y="4144316"/>
            <a:ext cx="4155824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7" name="Rechteck 46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9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5310589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3" name="Rechteck 52"/>
          <p:cNvSpPr/>
          <p:nvPr userDrawn="1"/>
        </p:nvSpPr>
        <p:spPr>
          <a:xfrm>
            <a:off x="3827875" y="3849458"/>
            <a:ext cx="970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5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41602" y="3857853"/>
            <a:ext cx="706453" cy="2462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34" name="Gruppieren 33"/>
          <p:cNvGrpSpPr>
            <a:grpSpLocks noChangeAspect="1"/>
          </p:cNvGrpSpPr>
          <p:nvPr userDrawn="1"/>
        </p:nvGrpSpPr>
        <p:grpSpPr>
          <a:xfrm>
            <a:off x="6249144" y="1565507"/>
            <a:ext cx="2943160" cy="1935501"/>
            <a:chOff x="2292711" y="2636912"/>
            <a:chExt cx="5310000" cy="3492000"/>
          </a:xfrm>
          <a:scene3d>
            <a:camera prst="perspectiveRelaxedModerately" fov="7200000">
              <a:rot lat="21555541" lon="3900040" rev="16161697"/>
            </a:camera>
            <a:lightRig rig="threePt" dir="t"/>
          </a:scene3d>
        </p:grpSpPr>
        <p:sp>
          <p:nvSpPr>
            <p:cNvPr id="35" name="Rechteck 34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ositionsrahmen 36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8" name="Gruppieren 37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76" name="Rechteck 7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73" name="Rechteck 7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0" name="Gruppieren 39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70" name="Rechteck 6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Rechteck 7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1" name="Gruppieren 40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66" name="Rechteck 6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2" name="Gruppieren 41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61" name="Rechteck 6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3" name="Gruppieren 42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58" name="Rechteck 5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Rechteck 5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5" name="Rechteck 44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9" name="Gruppieren 78"/>
          <p:cNvGrpSpPr>
            <a:grpSpLocks noChangeAspect="1"/>
          </p:cNvGrpSpPr>
          <p:nvPr userDrawn="1"/>
        </p:nvGrpSpPr>
        <p:grpSpPr>
          <a:xfrm>
            <a:off x="6249144" y="4013779"/>
            <a:ext cx="2943160" cy="1935501"/>
            <a:chOff x="2292711" y="2636912"/>
            <a:chExt cx="5310000" cy="3492000"/>
          </a:xfrm>
          <a:scene3d>
            <a:camera prst="perspectiveRelaxedModerately" fov="7200000">
              <a:rot lat="21555541" lon="3900040" rev="16161697"/>
            </a:camera>
            <a:lightRig rig="threePt" dir="t"/>
          </a:scene3d>
        </p:grpSpPr>
        <p:sp>
          <p:nvSpPr>
            <p:cNvPr id="80" name="Rechteck 79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Positionsrahmen 81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83" name="Gruppieren 82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121" name="Rechteck 12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3" name="Rechteck 12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84" name="Gruppieren 83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118" name="Rechteck 11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0" name="Rechteck 11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85" name="Gruppieren 84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115" name="Rechteck 11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6" name="Rechteck 11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7" name="Rechteck 11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86" name="Gruppieren 85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112" name="Rechteck 11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Rechteck 11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Rechteck 11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87" name="Gruppieren 86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99" name="Rechteck 9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0" name="Rechteck 9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1" name="Rechteck 10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88" name="Gruppieren 87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96" name="Rechteck 9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Rechteck 9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8" name="Rechteck 9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89" name="Rechteck 88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2" name="Grafik 101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03" name="Picture 3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5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h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5" y="1193777"/>
            <a:ext cx="5664299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71" name="Grafik 7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7"/>
          <a:stretch/>
        </p:blipFill>
        <p:spPr>
          <a:xfrm>
            <a:off x="164592" y="3140968"/>
            <a:ext cx="9576816" cy="2392680"/>
          </a:xfrm>
          <a:prstGeom prst="rect">
            <a:avLst/>
          </a:prstGeom>
        </p:spPr>
      </p:pic>
      <p:pic>
        <p:nvPicPr>
          <p:cNvPr id="14" name="Grafik 13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7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_wasser_ansich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5" y="1193777"/>
            <a:ext cx="5664299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-200719" y="1631155"/>
            <a:ext cx="9951340" cy="5818412"/>
            <a:chOff x="-200719" y="1631155"/>
            <a:chExt cx="9951340" cy="5818412"/>
          </a:xfrm>
        </p:grpSpPr>
        <p:sp>
          <p:nvSpPr>
            <p:cNvPr id="15" name="Rechteck 14"/>
            <p:cNvSpPr/>
            <p:nvPr userDrawn="1"/>
          </p:nvSpPr>
          <p:spPr>
            <a:xfrm>
              <a:off x="515988" y="5109567"/>
              <a:ext cx="8840324" cy="23400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scene3d>
              <a:camera prst="perspectiveRelaxedModerately" fov="2700000">
                <a:rot lat="16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" name="Gruppieren 15"/>
            <p:cNvGrpSpPr>
              <a:grpSpLocks noChangeAspect="1"/>
            </p:cNvGrpSpPr>
            <p:nvPr userDrawn="1"/>
          </p:nvGrpSpPr>
          <p:grpSpPr>
            <a:xfrm>
              <a:off x="1235833" y="6170641"/>
              <a:ext cx="7434334" cy="299461"/>
              <a:chOff x="3050328" y="3189906"/>
              <a:chExt cx="3798882" cy="153021"/>
            </a:xfrm>
            <a:scene3d>
              <a:camera prst="perspectiveRelaxedModerately" fov="7200000">
                <a:rot lat="18600000" lon="0" rev="0"/>
              </a:camera>
              <a:lightRig rig="threePt" dir="t"/>
            </a:scene3d>
          </p:grpSpPr>
          <p:sp>
            <p:nvSpPr>
              <p:cNvPr id="21" name="Rechteck 2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Rechteck 2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7" name="Rechteck 16"/>
            <p:cNvSpPr/>
            <p:nvPr userDrawn="1"/>
          </p:nvSpPr>
          <p:spPr>
            <a:xfrm>
              <a:off x="488504" y="2996952"/>
              <a:ext cx="8568952" cy="3096344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-200719" y="2820275"/>
              <a:ext cx="1440160" cy="3445612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 w="6350"/>
            <a:scene3d>
              <a:camera prst="perspectiveContrastingRightFacing" fov="5700000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 userDrawn="1"/>
          </p:nvSpPr>
          <p:spPr>
            <a:xfrm rot="10800000" flipV="1">
              <a:off x="513978" y="1631155"/>
              <a:ext cx="8840324" cy="2340000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rgbClr val="2962A7"/>
              </a:bgClr>
            </a:pattFill>
            <a:ln w="3175">
              <a:noFill/>
            </a:ln>
            <a:scene3d>
              <a:camera prst="perspectiveRelaxedModerately" fov="2700000">
                <a:rot lat="16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 userDrawn="1"/>
          </p:nvSpPr>
          <p:spPr>
            <a:xfrm rot="5400000">
              <a:off x="2964621" y="-284863"/>
              <a:ext cx="3924000" cy="9648000"/>
            </a:xfrm>
            <a:prstGeom prst="rect">
              <a:avLst/>
            </a:prstGeom>
            <a:blipFill dpi="0" rotWithShape="1">
              <a:blip r:embed="rId4">
                <a:alphaModFix amt="6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4" name="Grafik 23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7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9923" y="-3076"/>
            <a:ext cx="9915957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4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räteraum 3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4309608" y="0"/>
            <a:ext cx="3299211" cy="939800"/>
            <a:chOff x="4309608" y="0"/>
            <a:chExt cx="3299211" cy="9398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" name="Gruppieren 4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" name="Gruppieren 2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7" name="Grafik 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8" name="Grafik 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uppieren 1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3" name="Grafik 1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4" name="Grafik 1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uppieren 1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16" name="Gruppieren 1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0" name="Grafik 1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uppieren 1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8" name="Grafik 1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3" name="Gruppieren 22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24" name="Gruppieren 23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2" name="Gruppieren 31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6" name="Grafik 3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fik 3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uppieren 32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4" name="Grafik 3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Grafik 3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uppieren 2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26" name="Gruppieren 2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0" name="Grafik 2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fik 3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uppieren 2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8" name="Grafik 2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9" name="Gruppieren 38"/>
          <p:cNvGrpSpPr/>
          <p:nvPr userDrawn="1"/>
        </p:nvGrpSpPr>
        <p:grpSpPr>
          <a:xfrm>
            <a:off x="6469324" y="1384"/>
            <a:ext cx="3299211" cy="939800"/>
            <a:chOff x="4309608" y="0"/>
            <a:chExt cx="3299211" cy="939800"/>
          </a:xfrm>
        </p:grpSpPr>
        <p:grpSp>
          <p:nvGrpSpPr>
            <p:cNvPr id="40" name="Gruppieren 39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6" name="Gruppieren 55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64" name="Gruppieren 6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8" name="Grafik 6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uppieren 6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6" name="Grafik 6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uppieren 56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58" name="Gruppieren 57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2" name="Grafik 6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fik 6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uppieren 58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0" name="Grafik 5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afik 6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1" name="Gruppieren 40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42" name="Gruppieren 41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4" name="Grafik 5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fik 5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uppieren 5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2" name="Grafik 5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Grafik 5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uppieren 42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44" name="Gruppieren 4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8" name="Grafik 4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fik 4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uppieren 4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6" name="Grafik 4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fik 4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70" name="Rechteck 69"/>
          <p:cNvSpPr>
            <a:spLocks/>
          </p:cNvSpPr>
          <p:nvPr userDrawn="1"/>
        </p:nvSpPr>
        <p:spPr>
          <a:xfrm>
            <a:off x="1" y="1031820"/>
            <a:ext cx="9906000" cy="536751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hteck 70"/>
          <p:cNvSpPr>
            <a:spLocks/>
          </p:cNvSpPr>
          <p:nvPr userDrawn="1"/>
        </p:nvSpPr>
        <p:spPr>
          <a:xfrm>
            <a:off x="0" y="6392433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hteck 71"/>
          <p:cNvSpPr>
            <a:spLocks/>
          </p:cNvSpPr>
          <p:nvPr userDrawn="1"/>
        </p:nvSpPr>
        <p:spPr>
          <a:xfrm>
            <a:off x="9611150" y="6399330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40"/>
            <a:ext cx="9906000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feld 74"/>
          <p:cNvSpPr txBox="1"/>
          <p:nvPr userDrawn="1"/>
        </p:nvSpPr>
        <p:spPr>
          <a:xfrm>
            <a:off x="5471773" y="278650"/>
            <a:ext cx="443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472B6"/>
                </a:solidFill>
                <a:effectLst/>
              </a:rPr>
              <a:t>GERÄTERAUM			3D   </a:t>
            </a:r>
          </a:p>
        </p:txBody>
      </p:sp>
      <p:pic>
        <p:nvPicPr>
          <p:cNvPr id="74" name="Grafik 73">
            <a:hlinkClick r:id="rId8"/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rätaraum 2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4309608" y="0"/>
            <a:ext cx="3299211" cy="939800"/>
            <a:chOff x="4309608" y="0"/>
            <a:chExt cx="3299211" cy="9398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" name="Gruppieren 4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" name="Gruppieren 2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7" name="Grafik 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8" name="Grafik 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uppieren 1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3" name="Grafik 1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4" name="Grafik 1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uppieren 1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16" name="Gruppieren 1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0" name="Grafik 1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uppieren 1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8" name="Grafik 1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3" name="Gruppieren 22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24" name="Gruppieren 23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2" name="Gruppieren 31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6" name="Grafik 3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fik 3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uppieren 32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4" name="Grafik 3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Grafik 3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uppieren 2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26" name="Gruppieren 2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0" name="Grafik 2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fik 3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uppieren 2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8" name="Grafik 2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9" name="Gruppieren 38"/>
          <p:cNvGrpSpPr/>
          <p:nvPr userDrawn="1"/>
        </p:nvGrpSpPr>
        <p:grpSpPr>
          <a:xfrm>
            <a:off x="6469324" y="1384"/>
            <a:ext cx="3299211" cy="939800"/>
            <a:chOff x="4309608" y="0"/>
            <a:chExt cx="3299211" cy="939800"/>
          </a:xfrm>
        </p:grpSpPr>
        <p:grpSp>
          <p:nvGrpSpPr>
            <p:cNvPr id="40" name="Gruppieren 39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6" name="Gruppieren 55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64" name="Gruppieren 6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8" name="Grafik 6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uppieren 6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6" name="Grafik 6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uppieren 56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58" name="Gruppieren 57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2" name="Grafik 6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fik 6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uppieren 58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0" name="Grafik 5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afik 6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1" name="Gruppieren 40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42" name="Gruppieren 41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4" name="Grafik 5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fik 5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uppieren 5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2" name="Grafik 5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Grafik 5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uppieren 42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44" name="Gruppieren 4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8" name="Grafik 4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fik 4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uppieren 4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6" name="Grafik 4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fik 4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8" name="Textfeld 37"/>
          <p:cNvSpPr txBox="1"/>
          <p:nvPr userDrawn="1"/>
        </p:nvSpPr>
        <p:spPr>
          <a:xfrm>
            <a:off x="5471773" y="278650"/>
            <a:ext cx="443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472B6"/>
                </a:solidFill>
                <a:effectLst/>
              </a:rPr>
              <a:t>GERÄTERAUM			2D   </a:t>
            </a:r>
          </a:p>
        </p:txBody>
      </p:sp>
      <p:sp>
        <p:nvSpPr>
          <p:cNvPr id="70" name="Rechteck 69"/>
          <p:cNvSpPr>
            <a:spLocks/>
          </p:cNvSpPr>
          <p:nvPr userDrawn="1"/>
        </p:nvSpPr>
        <p:spPr>
          <a:xfrm>
            <a:off x="1" y="1031820"/>
            <a:ext cx="9906000" cy="536751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hteck 70"/>
          <p:cNvSpPr>
            <a:spLocks/>
          </p:cNvSpPr>
          <p:nvPr userDrawn="1"/>
        </p:nvSpPr>
        <p:spPr>
          <a:xfrm>
            <a:off x="0" y="6392433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hteck 71"/>
          <p:cNvSpPr>
            <a:spLocks/>
          </p:cNvSpPr>
          <p:nvPr userDrawn="1"/>
        </p:nvSpPr>
        <p:spPr>
          <a:xfrm>
            <a:off x="9611150" y="6399330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3" name="Grafik 72">
            <a:hlinkClick r:id="rId7"/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3"/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5" y="1718810"/>
            <a:ext cx="9273250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8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1ü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AutoShape 115"/>
          <p:cNvSpPr>
            <a:spLocks noChangeArrowheads="1"/>
          </p:cNvSpPr>
          <p:nvPr userDrawn="1"/>
        </p:nvSpPr>
        <p:spPr bwMode="auto">
          <a:xfrm>
            <a:off x="128464" y="1052736"/>
            <a:ext cx="3816423" cy="5346594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8" name="Rechteck 47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9" name="Rechteck 48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4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6" name="Rechteck 55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57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8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3696993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33" name="Gruppieren 32"/>
          <p:cNvGrpSpPr>
            <a:grpSpLocks noChangeAspect="1"/>
          </p:cNvGrpSpPr>
          <p:nvPr userDrawn="1"/>
        </p:nvGrpSpPr>
        <p:grpSpPr>
          <a:xfrm>
            <a:off x="4926528" y="2060848"/>
            <a:ext cx="4418960" cy="2906028"/>
            <a:chOff x="2292711" y="2636912"/>
            <a:chExt cx="5310000" cy="3492000"/>
          </a:xfrm>
          <a:scene3d>
            <a:camera prst="perspectiveRelaxedModerately" fov="5700000">
              <a:rot lat="19249633" lon="18155069" rev="3884996"/>
            </a:camera>
            <a:lightRig rig="threePt" dir="t"/>
          </a:scene3d>
        </p:grpSpPr>
        <p:sp>
          <p:nvSpPr>
            <p:cNvPr id="34" name="Rechteck 33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ositionsrahmen 35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7" name="Gruppieren 36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81" name="Rechteck 8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2" name="Rechteck 8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8" name="Gruppieren 37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78" name="Rechteck 7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7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75" name="Rechteck 7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0" name="Gruppieren 39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72" name="Rechteck 7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1" name="Gruppieren 40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69" name="Rechteck 6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0" name="Rechteck 6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2" name="Gruppieren 41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52" name="Rechteck 5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3" name="Rechteck 42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3" name="Grafik 52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60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02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53" name="Rechteck 52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54" name="Rechteck 53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5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6" name="Rechteck 55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57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8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60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2" name="Rechteck 61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63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64" name="Rechteck 63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65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6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91" name="Gruppieren 90"/>
          <p:cNvGrpSpPr>
            <a:grpSpLocks noChangeAspect="1"/>
          </p:cNvGrpSpPr>
          <p:nvPr userDrawn="1"/>
        </p:nvGrpSpPr>
        <p:grpSpPr>
          <a:xfrm>
            <a:off x="4926528" y="2060848"/>
            <a:ext cx="4418960" cy="2906028"/>
            <a:chOff x="2292711" y="2636912"/>
            <a:chExt cx="5310000" cy="3492000"/>
          </a:xfrm>
          <a:scene3d>
            <a:camera prst="perspectiveRelaxedModerately" fov="5700000">
              <a:rot lat="19249633" lon="18155069" rev="3884996"/>
            </a:camera>
            <a:lightRig rig="threePt" dir="t"/>
          </a:scene3d>
        </p:grpSpPr>
        <p:sp>
          <p:nvSpPr>
            <p:cNvPr id="92" name="Rechteck 91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Positionsrahmen 94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96" name="Gruppieren 95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145" name="Rechteck 14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6" name="Rechteck 14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7" name="Rechteck 14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7" name="Gruppieren 96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142" name="Rechteck 14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3" name="Rechteck 14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4" name="Rechteck 14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8" name="Gruppieren 97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139" name="Rechteck 13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0" name="Rechteck 13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1" name="Rechteck 14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9" name="Gruppieren 98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136" name="Rechteck 13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7" name="Rechteck 13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Rechteck 13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0" name="Gruppieren 99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133" name="Rechteck 13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4" name="Rechteck 13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5" name="Rechteck 13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1" name="Gruppieren 100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130" name="Rechteck 12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1" name="Rechteck 13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Rechteck 13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02" name="Rechteck 101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8" name="Grafik 67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69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6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1ü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AutoShape 115"/>
          <p:cNvSpPr>
            <a:spLocks noChangeArrowheads="1"/>
          </p:cNvSpPr>
          <p:nvPr userDrawn="1"/>
        </p:nvSpPr>
        <p:spPr bwMode="auto">
          <a:xfrm>
            <a:off x="128464" y="1125336"/>
            <a:ext cx="4896543" cy="5255992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73" name="Rechteck 172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190" name="Rechteck 189"/>
          <p:cNvSpPr/>
          <p:nvPr userDrawn="1"/>
        </p:nvSpPr>
        <p:spPr>
          <a:xfrm>
            <a:off x="319780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19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63673" y="1163337"/>
            <a:ext cx="806292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193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3623512" cy="26961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5" name="Rechteck 194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19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197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4787495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16" name="Gruppieren 15"/>
          <p:cNvGrpSpPr>
            <a:grpSpLocks noChangeAspect="1"/>
          </p:cNvGrpSpPr>
          <p:nvPr userDrawn="1"/>
        </p:nvGrpSpPr>
        <p:grpSpPr>
          <a:xfrm rot="5400000">
            <a:off x="5017153" y="2125001"/>
            <a:ext cx="4874803" cy="3205803"/>
            <a:chOff x="2292711" y="2636912"/>
            <a:chExt cx="5310000" cy="3492000"/>
          </a:xfrm>
        </p:grpSpPr>
        <p:sp>
          <p:nvSpPr>
            <p:cNvPr id="17" name="Rechteck 16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ositionsrahmen 18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0" name="Gruppieren 19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52" name="Rechteck 5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3" name="Rechteck 5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1" name="Gruppieren 20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49" name="Rechteck 4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 4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1" name="Rechteck 5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2" name="Gruppieren 21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46" name="Rechteck 4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7" name="Gruppieren 26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43" name="Rechteck 4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8" name="Gruppieren 27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40" name="Rechteck 3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1" name="Rechteck 4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" name="Rechteck 4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9" name="Gruppieren 28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37" name="Rechteck 3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Rechteck 3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Rechteck 3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0" name="Rechteck 29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5" name="Grafik 54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3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AutoShape 115"/>
          <p:cNvSpPr>
            <a:spLocks noChangeArrowheads="1"/>
          </p:cNvSpPr>
          <p:nvPr userDrawn="1"/>
        </p:nvSpPr>
        <p:spPr bwMode="auto">
          <a:xfrm>
            <a:off x="68330" y="1088739"/>
            <a:ext cx="5514739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3807197" y="1133745"/>
            <a:ext cx="970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28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4146606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9" name="Rechteck 28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5310589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41601" y="1133745"/>
            <a:ext cx="706453" cy="2462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33" name="AutoShape 115"/>
          <p:cNvSpPr>
            <a:spLocks noChangeArrowheads="1"/>
          </p:cNvSpPr>
          <p:nvPr userDrawn="1"/>
        </p:nvSpPr>
        <p:spPr bwMode="auto">
          <a:xfrm>
            <a:off x="68883" y="3821397"/>
            <a:ext cx="5514739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4" name="Rechteck 43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6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292476" y="4144316"/>
            <a:ext cx="4155824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7" name="Rechteck 46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9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5310589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3" name="Rechteck 52"/>
          <p:cNvSpPr/>
          <p:nvPr userDrawn="1"/>
        </p:nvSpPr>
        <p:spPr>
          <a:xfrm>
            <a:off x="3827875" y="3849458"/>
            <a:ext cx="970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5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41602" y="3857853"/>
            <a:ext cx="706453" cy="2462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24" name="Gruppieren 23"/>
          <p:cNvGrpSpPr>
            <a:grpSpLocks noChangeAspect="1"/>
          </p:cNvGrpSpPr>
          <p:nvPr userDrawn="1"/>
        </p:nvGrpSpPr>
        <p:grpSpPr>
          <a:xfrm rot="5400000">
            <a:off x="5518314" y="2268257"/>
            <a:ext cx="4488192" cy="2951557"/>
            <a:chOff x="2292711" y="2636912"/>
            <a:chExt cx="5310000" cy="3492000"/>
          </a:xfrm>
        </p:grpSpPr>
        <p:sp>
          <p:nvSpPr>
            <p:cNvPr id="38" name="Rechteck 37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ositionsrahmen 39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41" name="Gruppieren 40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76" name="Rechteck 7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2" name="Gruppieren 41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73" name="Rechteck 7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3" name="Gruppieren 42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70" name="Rechteck 6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Rechteck 7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67" name="Rechteck 6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50" name="Gruppieren 49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64" name="Rechteck 6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51" name="Gruppieren 50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61" name="Rechteck 6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2" name="Rechteck 51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9" name="Grafik 78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80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ü_2fel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35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2" name="Rechteck 41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3" name="Rechteck 42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44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5" name="Rechteck 44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8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60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2" name="Rechteck 61"/>
          <p:cNvSpPr/>
          <p:nvPr userDrawn="1"/>
        </p:nvSpPr>
        <p:spPr>
          <a:xfrm>
            <a:off x="2163243" y="3879050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63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66" name="Rechteck 65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6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9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0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 rot="5400000">
            <a:off x="3633523" y="2626401"/>
            <a:ext cx="3605300" cy="2370943"/>
            <a:chOff x="2292711" y="2636912"/>
            <a:chExt cx="5310000" cy="3492000"/>
          </a:xfrm>
        </p:grpSpPr>
        <p:sp>
          <p:nvSpPr>
            <p:cNvPr id="29" name="Rechteck 28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ositionsrahmen 30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2" name="Gruppieren 31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84" name="Rechteck 8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5" name="Rechteck 8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3" name="Gruppieren 32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81" name="Rechteck 8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2" name="Rechteck 8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" name="Gruppieren 33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78" name="Rechteck 7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7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5" name="Gruppieren 34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75" name="Rechteck 7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7" name="Gruppieren 36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72" name="Rechteck 7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8" name="Gruppieren 37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65" name="Rechteck 6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9" name="Rechteck 38"/>
            <p:cNvSpPr/>
            <p:nvPr userDrawn="1"/>
          </p:nvSpPr>
          <p:spPr>
            <a:xfrm rot="5400000">
              <a:off x="3584930" y="2124631"/>
              <a:ext cx="2699999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7" name="Gruppieren 86"/>
          <p:cNvGrpSpPr>
            <a:grpSpLocks noChangeAspect="1"/>
          </p:cNvGrpSpPr>
          <p:nvPr userDrawn="1"/>
        </p:nvGrpSpPr>
        <p:grpSpPr>
          <a:xfrm rot="5400000">
            <a:off x="6424053" y="2607266"/>
            <a:ext cx="3605300" cy="2370943"/>
            <a:chOff x="2292711" y="2636912"/>
            <a:chExt cx="5310000" cy="3492000"/>
          </a:xfrm>
        </p:grpSpPr>
        <p:sp>
          <p:nvSpPr>
            <p:cNvPr id="88" name="Rechteck 87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Positionsrahmen 89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91" name="Gruppieren 90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119" name="Rechteck 11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0" name="Rechteck 11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2" name="Gruppieren 91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116" name="Rechteck 11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7" name="Rechteck 11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3" name="Gruppieren 92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113" name="Rechteck 11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Rechteck 11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4" name="Gruppieren 93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110" name="Rechteck 10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1" name="Rechteck 11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Rechteck 11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5" name="Gruppieren 94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107" name="Rechteck 10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8" name="Rechteck 10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Rechteck 10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6" name="Gruppieren 95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104" name="Rechteck 10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5" name="Rechteck 10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6" name="Rechteck 10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97" name="Rechteck 96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2" name="Grafik 121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23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5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halbe_Felder_ob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3" name="Rechteck 32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34" name="Rechteck 33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35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0" name="Rechteck 39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49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51" name="Rechteck 50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53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58" name="Rechteck 57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5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6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 rot="5400000">
            <a:off x="3759758" y="2626401"/>
            <a:ext cx="3605300" cy="2370943"/>
            <a:chOff x="2292711" y="2636912"/>
            <a:chExt cx="5310000" cy="3492000"/>
          </a:xfrm>
        </p:grpSpPr>
        <p:sp>
          <p:nvSpPr>
            <p:cNvPr id="31" name="Rechteck 30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ositionsrahmen 36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8" name="Gruppieren 37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88" name="Rechteck 8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85" name="Rechteck 8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Rechteck 8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1" name="Gruppieren 40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82" name="Rechteck 8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4" name="Rechteck 8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3" name="Gruppieren 62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79" name="Rechteck 7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1" name="Rechteck 8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4" name="Gruppieren 63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76" name="Rechteck 7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5" name="Gruppieren 64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73" name="Rechteck 7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66" name="Rechteck 65"/>
            <p:cNvSpPr/>
            <p:nvPr userDrawn="1"/>
          </p:nvSpPr>
          <p:spPr>
            <a:xfrm rot="5400000">
              <a:off x="3584930" y="2124631"/>
              <a:ext cx="2699999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/>
          <p:cNvGrpSpPr>
            <a:grpSpLocks noChangeAspect="1"/>
          </p:cNvGrpSpPr>
          <p:nvPr userDrawn="1"/>
        </p:nvGrpSpPr>
        <p:grpSpPr>
          <a:xfrm rot="5400000">
            <a:off x="6550288" y="2607266"/>
            <a:ext cx="3605300" cy="2370943"/>
            <a:chOff x="2292711" y="2636912"/>
            <a:chExt cx="5310000" cy="3492000"/>
          </a:xfrm>
        </p:grpSpPr>
        <p:sp>
          <p:nvSpPr>
            <p:cNvPr id="92" name="Rechteck 91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Positionsrahmen 93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95" name="Gruppieren 94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123" name="Rechteck 12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4" name="Rechteck 12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5" name="Rechteck 12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6" name="Gruppieren 95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120" name="Rechteck 11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7" name="Gruppieren 96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117" name="Rechteck 11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8" name="Gruppieren 97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114" name="Rechteck 11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6" name="Rechteck 11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9" name="Gruppieren 98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111" name="Rechteck 11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Rechteck 11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Rechteck 11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0" name="Gruppieren 99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108" name="Rechteck 10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Rechteck 10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0" name="Rechteck 10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01" name="Rechteck 100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 userDrawn="1"/>
        </p:nvGrpSpPr>
        <p:grpSpPr>
          <a:xfrm>
            <a:off x="4282340" y="2042098"/>
            <a:ext cx="5351180" cy="3950744"/>
            <a:chOff x="4306724" y="2375359"/>
            <a:chExt cx="5351180" cy="3950744"/>
          </a:xfrm>
        </p:grpSpPr>
        <p:cxnSp>
          <p:nvCxnSpPr>
            <p:cNvPr id="57" name="Gerade Verbindung 56"/>
            <p:cNvCxnSpPr/>
            <p:nvPr userDrawn="1"/>
          </p:nvCxnSpPr>
          <p:spPr>
            <a:xfrm flipV="1">
              <a:off x="5595817" y="2375359"/>
              <a:ext cx="2798" cy="2808312"/>
            </a:xfrm>
            <a:prstGeom prst="line">
              <a:avLst/>
            </a:prstGeom>
            <a:solidFill>
              <a:srgbClr val="ABEC70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8231517" y="2375359"/>
              <a:ext cx="2798" cy="2808312"/>
            </a:xfrm>
            <a:prstGeom prst="line">
              <a:avLst/>
            </a:prstGeom>
            <a:solidFill>
              <a:srgbClr val="ABEC70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fik 30"/>
            <p:cNvPicPr>
              <a:picLocks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724" y="4124126"/>
              <a:ext cx="5351180" cy="2201977"/>
            </a:xfrm>
            <a:prstGeom prst="rect">
              <a:avLst/>
            </a:prstGeom>
          </p:spPr>
        </p:pic>
      </p:grpSp>
      <p:pic>
        <p:nvPicPr>
          <p:cNvPr id="126" name="Grafik 125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27" name="Picture 3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9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2halbe_Felder_un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2" name="Rechteck 31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33" name="Rechteck 32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34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5" name="Rechteck 34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39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41" name="Rechteck 40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42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3" name="Rechteck 42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51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2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 rot="5400000">
            <a:off x="3710338" y="2626401"/>
            <a:ext cx="3605300" cy="2370943"/>
            <a:chOff x="2292711" y="2636912"/>
            <a:chExt cx="5310000" cy="3492000"/>
          </a:xfrm>
        </p:grpSpPr>
        <p:sp>
          <p:nvSpPr>
            <p:cNvPr id="57" name="Rechteck 56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Positionsrahmen 58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60" name="Gruppieren 59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88" name="Rechteck 8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1" name="Gruppieren 60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85" name="Rechteck 8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Rechteck 8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2" name="Gruppieren 61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82" name="Rechteck 8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4" name="Rechteck 8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3" name="Gruppieren 62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79" name="Rechteck 7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1" name="Rechteck 8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4" name="Gruppieren 63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76" name="Rechteck 7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5" name="Gruppieren 64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73" name="Rechteck 7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66" name="Rechteck 65"/>
            <p:cNvSpPr/>
            <p:nvPr userDrawn="1"/>
          </p:nvSpPr>
          <p:spPr>
            <a:xfrm rot="5400000">
              <a:off x="3584930" y="2124631"/>
              <a:ext cx="2699999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/>
          <p:cNvGrpSpPr>
            <a:grpSpLocks noChangeAspect="1"/>
          </p:cNvGrpSpPr>
          <p:nvPr userDrawn="1"/>
        </p:nvGrpSpPr>
        <p:grpSpPr>
          <a:xfrm rot="5400000">
            <a:off x="6500868" y="2607266"/>
            <a:ext cx="3605300" cy="2370943"/>
            <a:chOff x="2292711" y="2636912"/>
            <a:chExt cx="5310000" cy="3492000"/>
          </a:xfrm>
        </p:grpSpPr>
        <p:sp>
          <p:nvSpPr>
            <p:cNvPr id="92" name="Rechteck 91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Positionsrahmen 93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95" name="Gruppieren 94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123" name="Rechteck 12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4" name="Rechteck 12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5" name="Rechteck 12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6" name="Gruppieren 95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120" name="Rechteck 11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7" name="Gruppieren 96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117" name="Rechteck 11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8" name="Gruppieren 97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114" name="Rechteck 11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6" name="Rechteck 11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9" name="Gruppieren 98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111" name="Rechteck 11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Rechteck 11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Rechteck 11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0" name="Gruppieren 99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108" name="Rechteck 10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Rechteck 10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0" name="Rechteck 10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01" name="Rechteck 100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6" name="Gruppieren 125"/>
          <p:cNvGrpSpPr/>
          <p:nvPr userDrawn="1"/>
        </p:nvGrpSpPr>
        <p:grpSpPr>
          <a:xfrm>
            <a:off x="4232920" y="1609896"/>
            <a:ext cx="5351180" cy="3240514"/>
            <a:chOff x="4306724" y="1943157"/>
            <a:chExt cx="5351180" cy="3240514"/>
          </a:xfrm>
        </p:grpSpPr>
        <p:cxnSp>
          <p:nvCxnSpPr>
            <p:cNvPr id="127" name="Gerade Verbindung 126"/>
            <p:cNvCxnSpPr/>
            <p:nvPr userDrawn="1"/>
          </p:nvCxnSpPr>
          <p:spPr>
            <a:xfrm flipV="1">
              <a:off x="5595817" y="2375359"/>
              <a:ext cx="2798" cy="2808312"/>
            </a:xfrm>
            <a:prstGeom prst="line">
              <a:avLst/>
            </a:prstGeom>
            <a:solidFill>
              <a:srgbClr val="ABEC70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>
            <a:xfrm flipV="1">
              <a:off x="8231517" y="2375359"/>
              <a:ext cx="2798" cy="2808312"/>
            </a:xfrm>
            <a:prstGeom prst="line">
              <a:avLst/>
            </a:prstGeom>
            <a:solidFill>
              <a:srgbClr val="ABEC70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Grafik 30"/>
            <p:cNvPicPr>
              <a:picLocks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724" y="1943157"/>
              <a:ext cx="5351180" cy="2201977"/>
            </a:xfrm>
            <a:prstGeom prst="rect">
              <a:avLst/>
            </a:prstGeom>
          </p:spPr>
        </p:pic>
      </p:grpSp>
      <p:pic>
        <p:nvPicPr>
          <p:cNvPr id="130" name="Grafik 129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131" name="Picture 3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8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halb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AutoShape 115"/>
          <p:cNvSpPr>
            <a:spLocks noChangeArrowheads="1"/>
          </p:cNvSpPr>
          <p:nvPr userDrawn="1"/>
        </p:nvSpPr>
        <p:spPr bwMode="auto">
          <a:xfrm>
            <a:off x="128464" y="1106742"/>
            <a:ext cx="3816423" cy="5337593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18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4"/>
            <a:ext cx="3696993" cy="457204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/>
              <a:t>Zeit</a:t>
            </a:r>
          </a:p>
        </p:txBody>
      </p:sp>
      <p:grpSp>
        <p:nvGrpSpPr>
          <p:cNvPr id="20" name="Gruppieren 19"/>
          <p:cNvGrpSpPr/>
          <p:nvPr userDrawn="1"/>
        </p:nvGrpSpPr>
        <p:grpSpPr>
          <a:xfrm rot="5400000">
            <a:off x="4332032" y="2027804"/>
            <a:ext cx="5310000" cy="3492000"/>
            <a:chOff x="2292711" y="2636912"/>
            <a:chExt cx="5310000" cy="3492000"/>
          </a:xfrm>
        </p:grpSpPr>
        <p:sp>
          <p:nvSpPr>
            <p:cNvPr id="21" name="Rechteck 20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Positionsrahmen 22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4" name="Gruppieren 23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60" name="Rechteck 5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1" name="Rechteck 6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9" name="Gruppieren 28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57" name="Rechteck 5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Rechteck 5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0" name="Gruppieren 29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54" name="Rechteck 5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5" name="Rechteck 5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3" name="Gruppieren 32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51" name="Rechteck 5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2" name="Rechteck 5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3" name="Rechteck 5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6" name="Gruppieren 35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48" name="Rechteck 4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 4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7" name="Gruppieren 36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45" name="Rechteck 4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8" name="Rechteck 37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3" name="Grafik 30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32920" y="1052736"/>
            <a:ext cx="5438700" cy="2700000"/>
          </a:xfrm>
          <a:prstGeom prst="rect">
            <a:avLst/>
          </a:prstGeom>
        </p:spPr>
      </p:pic>
      <p:pic>
        <p:nvPicPr>
          <p:cNvPr id="64" name="Grafik 63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65" name="Picture 3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3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creativecommons.org/licenses/by-sa/3.0/de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7041367" y="5996113"/>
            <a:ext cx="2763119" cy="78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 Koblenz-Landau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Campus Koblenz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für Sportwissenschaft (FB3)</a:t>
            </a:r>
          </a:p>
          <a:p>
            <a:pPr algn="r"/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Universitätsstraße 1, 56070 Koblenz</a:t>
            </a:r>
            <a:endParaRPr lang="de-DE" sz="1137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KNSU-PowerPoint-Vorlage-Seite-1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3602"/>
            <a:ext cx="9906000" cy="685661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6" name="Gruppieren 25"/>
          <p:cNvGrpSpPr>
            <a:grpSpLocks noChangeAspect="1"/>
          </p:cNvGrpSpPr>
          <p:nvPr userDrawn="1"/>
        </p:nvGrpSpPr>
        <p:grpSpPr>
          <a:xfrm>
            <a:off x="4232920" y="1268760"/>
            <a:ext cx="4779000" cy="3142800"/>
            <a:chOff x="2292711" y="2636912"/>
            <a:chExt cx="5310000" cy="3492000"/>
          </a:xfrm>
          <a:scene3d>
            <a:camera prst="perspectiveRelaxedModerately" fov="5700000">
              <a:rot lat="19249633" lon="18155069" rev="3884996"/>
            </a:camera>
            <a:lightRig rig="threePt" dir="t"/>
          </a:scene3d>
        </p:grpSpPr>
        <p:sp>
          <p:nvSpPr>
            <p:cNvPr id="27" name="Rechteck 26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Positionsrahmen 28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0" name="Gruppieren 29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76" name="Rechteck 7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1" name="Gruppieren 30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73" name="Rechteck 7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" name="Gruppieren 31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70" name="Rechteck 6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Rechteck 7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3" name="Gruppieren 32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67" name="Rechteck 6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" name="Gruppieren 33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64" name="Rechteck 6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5" name="Gruppieren 34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43" name="Rechteck 4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6" name="Rechteck 35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21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4" name="Grafik 43">
            <a:hlinkClick r:id="rId22"/>
          </p:cNvPr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44" y="6300000"/>
            <a:ext cx="1117600" cy="393700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33816" r="32345" b="41349"/>
          <a:stretch/>
        </p:blipFill>
        <p:spPr bwMode="auto">
          <a:xfrm>
            <a:off x="9396754" y="116632"/>
            <a:ext cx="360000" cy="3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8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3" r:id="rId10"/>
    <p:sldLayoutId id="2147483708" r:id="rId11"/>
    <p:sldLayoutId id="2147483706" r:id="rId12"/>
    <p:sldLayoutId id="2147483704" r:id="rId13"/>
    <p:sldLayoutId id="2147483705" r:id="rId14"/>
    <p:sldLayoutId id="2147483676" r:id="rId15"/>
    <p:sldLayoutId id="2147483709" r:id="rId16"/>
    <p:sldLayoutId id="2147483710" r:id="rId17"/>
    <p:sldLayoutId id="2147483711" r:id="rId18"/>
  </p:sldLayoutIdLst>
  <p:hf hdr="0" dt="0"/>
  <p:txStyles>
    <p:titleStyle>
      <a:lvl1pPr algn="r" defTabSz="990641" rtl="0" eaLnBrk="1" latinLnBrk="0" hangingPunct="1">
        <a:spcBef>
          <a:spcPct val="0"/>
        </a:spcBef>
        <a:buNone/>
        <a:defRPr sz="5200" b="1" kern="1200">
          <a:solidFill>
            <a:schemeClr val="tx1"/>
          </a:solidFill>
          <a:latin typeface="Nottke" pitchFamily="2" charset="0"/>
          <a:ea typeface="+mj-ea"/>
          <a:cs typeface="+mj-cs"/>
        </a:defRPr>
      </a:lvl1pPr>
    </p:titleStyle>
    <p:bodyStyle>
      <a:lvl1pPr marL="371491" indent="-371491" algn="r" defTabSz="990641" rtl="0" eaLnBrk="1" latinLnBrk="0" hangingPunct="1">
        <a:spcBef>
          <a:spcPct val="20000"/>
        </a:spcBef>
        <a:buClr>
          <a:srgbClr val="00B050"/>
        </a:buClr>
        <a:buSzPct val="100000"/>
        <a:buFont typeface="Arial" pitchFamily="34" charset="0"/>
        <a:buChar char="●"/>
        <a:defRPr sz="21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4896" indent="-309575" algn="l" defTabSz="990641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301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622" indent="-247660" algn="l" defTabSz="990641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942" indent="-247660" algn="l" defTabSz="990641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262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58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90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22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32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64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6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8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60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2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242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564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nhaltsplatzhalter 1"/>
          <p:cNvSpPr txBox="1">
            <a:spLocks/>
          </p:cNvSpPr>
          <p:nvPr/>
        </p:nvSpPr>
        <p:spPr>
          <a:xfrm>
            <a:off x="383012" y="5299268"/>
            <a:ext cx="1442634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b="1" dirty="0"/>
          </a:p>
        </p:txBody>
      </p:sp>
      <p:sp>
        <p:nvSpPr>
          <p:cNvPr id="191" name="Inhaltsplatzhalter 1"/>
          <p:cNvSpPr txBox="1">
            <a:spLocks/>
          </p:cNvSpPr>
          <p:nvPr/>
        </p:nvSpPr>
        <p:spPr>
          <a:xfrm>
            <a:off x="536003" y="2888334"/>
            <a:ext cx="522198" cy="383619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/>
              <a:t>3D</a:t>
            </a:r>
            <a:endParaRPr lang="de-DE" dirty="0"/>
          </a:p>
        </p:txBody>
      </p:sp>
      <p:sp>
        <p:nvSpPr>
          <p:cNvPr id="192" name="Inhaltsplatzhalter 1"/>
          <p:cNvSpPr txBox="1">
            <a:spLocks/>
          </p:cNvSpPr>
          <p:nvPr/>
        </p:nvSpPr>
        <p:spPr>
          <a:xfrm>
            <a:off x="1183348" y="4437112"/>
            <a:ext cx="522198" cy="383619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/>
              <a:t>2D</a:t>
            </a:r>
            <a:endParaRPr lang="de-DE" dirty="0"/>
          </a:p>
        </p:txBody>
      </p:sp>
      <p:sp>
        <p:nvSpPr>
          <p:cNvPr id="193" name="Inhaltsplatzhalter 1"/>
          <p:cNvSpPr txBox="1">
            <a:spLocks/>
          </p:cNvSpPr>
          <p:nvPr/>
        </p:nvSpPr>
        <p:spPr>
          <a:xfrm>
            <a:off x="3976663" y="2420888"/>
            <a:ext cx="863777" cy="383619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/>
              <a:t>frontal</a:t>
            </a:r>
            <a:endParaRPr lang="de-DE" dirty="0"/>
          </a:p>
        </p:txBody>
      </p:sp>
      <p:sp>
        <p:nvSpPr>
          <p:cNvPr id="194" name="Inhaltsplatzhalter 1"/>
          <p:cNvSpPr txBox="1">
            <a:spLocks/>
          </p:cNvSpPr>
          <p:nvPr/>
        </p:nvSpPr>
        <p:spPr>
          <a:xfrm>
            <a:off x="0" y="1129643"/>
            <a:ext cx="9777535" cy="360040"/>
          </a:xfrm>
          <a:prstGeom prst="rect">
            <a:avLst/>
          </a:prstGeom>
        </p:spPr>
        <p:txBody>
          <a:bodyPr/>
          <a:lstStyle>
            <a:lvl1pPr marL="371491" indent="-371491" algn="r" defTabSz="99064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96" indent="-309575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301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62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94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26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58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90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22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 dirty="0">
                <a:solidFill>
                  <a:srgbClr val="0070C0"/>
                </a:solidFill>
              </a:rPr>
              <a:t>Vorlagenvarianten zur Unterrichtsplanung – Schwimmen</a:t>
            </a:r>
          </a:p>
          <a:p>
            <a:pPr algn="l"/>
            <a:endParaRPr lang="de-DE" b="1" dirty="0"/>
          </a:p>
        </p:txBody>
      </p:sp>
      <p:grpSp>
        <p:nvGrpSpPr>
          <p:cNvPr id="91" name="Gruppieren 90"/>
          <p:cNvGrpSpPr>
            <a:grpSpLocks noChangeAspect="1"/>
          </p:cNvGrpSpPr>
          <p:nvPr/>
        </p:nvGrpSpPr>
        <p:grpSpPr>
          <a:xfrm>
            <a:off x="344488" y="4819449"/>
            <a:ext cx="2156233" cy="1417998"/>
            <a:chOff x="2292711" y="2636912"/>
            <a:chExt cx="5310000" cy="3492000"/>
          </a:xfrm>
        </p:grpSpPr>
        <p:sp>
          <p:nvSpPr>
            <p:cNvPr id="100" name="Rechteck 99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Positionsrahmen 101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103" name="Gruppieren 102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132" name="Rechteck 13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3" name="Rechteck 13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4" name="Rechteck 13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4" name="Gruppieren 103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129" name="Rechteck 128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0" name="Rechteck 12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1" name="Rechteck 130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5" name="Gruppieren 104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126" name="Rechteck 125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7" name="Rechteck 12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8" name="Rechteck 127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6" name="Gruppieren 105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123" name="Rechteck 122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4" name="Rechteck 123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5" name="Rechteck 124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7" name="Gruppieren 106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120" name="Rechteck 119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08" name="Gruppieren 107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117" name="Rechteck 11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09" name="Rechteck 108"/>
            <p:cNvSpPr/>
            <p:nvPr userDrawn="1"/>
          </p:nvSpPr>
          <p:spPr>
            <a:xfrm rot="5400000">
              <a:off x="3610087" y="2082940"/>
              <a:ext cx="2699999" cy="4517258"/>
            </a:xfrm>
            <a:prstGeom prst="rect">
              <a:avLst/>
            </a:prstGeom>
            <a:blipFill dpi="0" rotWithShape="1">
              <a:blip r:embed="rId2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5" name="Gruppieren 134"/>
          <p:cNvGrpSpPr>
            <a:grpSpLocks noChangeAspect="1"/>
          </p:cNvGrpSpPr>
          <p:nvPr/>
        </p:nvGrpSpPr>
        <p:grpSpPr>
          <a:xfrm>
            <a:off x="456268" y="2709201"/>
            <a:ext cx="2408500" cy="1583895"/>
            <a:chOff x="2292711" y="2636912"/>
            <a:chExt cx="5310000" cy="3492000"/>
          </a:xfrm>
          <a:scene3d>
            <a:camera prst="perspectiveRelaxedModerately" fov="5700000">
              <a:rot lat="19249633" lon="18155069" rev="3884996"/>
            </a:camera>
            <a:lightRig rig="threePt" dir="t"/>
          </a:scene3d>
        </p:grpSpPr>
        <p:sp>
          <p:nvSpPr>
            <p:cNvPr id="136" name="Rechteck 135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Positionsrahmen 137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139" name="Gruppieren 138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167" name="Rechteck 166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8" name="Rechteck 16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9" name="Rechteck 16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40" name="Gruppieren 139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164" name="Rechteck 16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5" name="Rechteck 16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6" name="Rechteck 16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41" name="Gruppieren 140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161" name="Rechteck 16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2" name="Rechteck 16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3" name="Rechteck 16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42" name="Gruppieren 141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158" name="Rechteck 15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Rechteck 15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0" name="Rechteck 15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43" name="Gruppieren 142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155" name="Rechteck 15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Rechteck 15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7" name="Rechteck 15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44" name="Gruppieren 143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152" name="Rechteck 15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Rechteck 152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4" name="Rechteck 153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45" name="Rechteck 144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2">
                <a:alphaModFix amt="75000"/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0" name="Inhaltsplatzhalter 1"/>
          <p:cNvSpPr txBox="1">
            <a:spLocks/>
          </p:cNvSpPr>
          <p:nvPr/>
        </p:nvSpPr>
        <p:spPr>
          <a:xfrm>
            <a:off x="362490" y="1955887"/>
            <a:ext cx="2120329" cy="753033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/>
              <a:t>Mit</a:t>
            </a:r>
            <a:r>
              <a:rPr lang="de-DE" sz="2000" b="1" dirty="0"/>
              <a:t> 4 </a:t>
            </a:r>
            <a:r>
              <a:rPr lang="de-DE" sz="2000" dirty="0"/>
              <a:t>Ansichten</a:t>
            </a:r>
          </a:p>
          <a:p>
            <a:pPr algn="l"/>
            <a:r>
              <a:rPr lang="de-DE" sz="2000" dirty="0"/>
              <a:t>Mit</a:t>
            </a:r>
            <a:r>
              <a:rPr lang="de-DE" sz="2000" b="1" dirty="0"/>
              <a:t> 14</a:t>
            </a:r>
            <a:r>
              <a:rPr lang="de-DE" sz="2000" dirty="0"/>
              <a:t> Varianten</a:t>
            </a:r>
            <a:endParaRPr lang="de-DE" dirty="0"/>
          </a:p>
        </p:txBody>
      </p:sp>
      <p:pic>
        <p:nvPicPr>
          <p:cNvPr id="17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48" y="2886279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72" y="2913332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83" y="3102303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29" y="309713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9" y="296847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58" y="2958852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19" y="31547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55" y="31547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Inhaltsplatzhalter 1"/>
          <p:cNvSpPr txBox="1">
            <a:spLocks/>
          </p:cNvSpPr>
          <p:nvPr/>
        </p:nvSpPr>
        <p:spPr>
          <a:xfrm>
            <a:off x="6784814" y="1808820"/>
            <a:ext cx="2488666" cy="90010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/>
              <a:t>Übungsmaterial</a:t>
            </a:r>
            <a:endParaRPr lang="de-DE" sz="2000" dirty="0"/>
          </a:p>
          <a:p>
            <a:pPr algn="l"/>
            <a:r>
              <a:rPr lang="de-DE" sz="2000" dirty="0"/>
              <a:t>	ab Folie 2</a:t>
            </a:r>
            <a:endParaRPr lang="de-DE" dirty="0"/>
          </a:p>
        </p:txBody>
      </p:sp>
      <p:cxnSp>
        <p:nvCxnSpPr>
          <p:cNvPr id="180" name="Gerade Verbindung mit Pfeil 179"/>
          <p:cNvCxnSpPr/>
          <p:nvPr/>
        </p:nvCxnSpPr>
        <p:spPr>
          <a:xfrm>
            <a:off x="6393160" y="2013223"/>
            <a:ext cx="4274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Inhaltsplatzhalter 1"/>
          <p:cNvSpPr txBox="1">
            <a:spLocks/>
          </p:cNvSpPr>
          <p:nvPr/>
        </p:nvSpPr>
        <p:spPr>
          <a:xfrm>
            <a:off x="6505396" y="4135836"/>
            <a:ext cx="1161300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Personen</a:t>
            </a:r>
          </a:p>
          <a:p>
            <a:endParaRPr lang="de-DE" b="1" dirty="0"/>
          </a:p>
        </p:txBody>
      </p:sp>
      <p:sp>
        <p:nvSpPr>
          <p:cNvPr id="182" name="Smiley 181"/>
          <p:cNvSpPr>
            <a:spLocks noChangeAspect="1"/>
          </p:cNvSpPr>
          <p:nvPr/>
        </p:nvSpPr>
        <p:spPr>
          <a:xfrm>
            <a:off x="8965716" y="5081278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Smiley 182"/>
          <p:cNvSpPr>
            <a:spLocks noChangeAspect="1"/>
          </p:cNvSpPr>
          <p:nvPr/>
        </p:nvSpPr>
        <p:spPr>
          <a:xfrm>
            <a:off x="8608846" y="5081278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Smiley 183"/>
          <p:cNvSpPr>
            <a:spLocks noChangeAspect="1"/>
          </p:cNvSpPr>
          <p:nvPr/>
        </p:nvSpPr>
        <p:spPr>
          <a:xfrm>
            <a:off x="8608846" y="5439442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Smiley 184"/>
          <p:cNvSpPr>
            <a:spLocks noChangeAspect="1"/>
          </p:cNvSpPr>
          <p:nvPr/>
        </p:nvSpPr>
        <p:spPr>
          <a:xfrm>
            <a:off x="8978475" y="5439442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Smiley 185"/>
          <p:cNvSpPr>
            <a:spLocks noChangeAspect="1"/>
          </p:cNvSpPr>
          <p:nvPr/>
        </p:nvSpPr>
        <p:spPr>
          <a:xfrm>
            <a:off x="7020786" y="5436162"/>
            <a:ext cx="263226" cy="26322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Smiley 186"/>
          <p:cNvSpPr>
            <a:spLocks noChangeAspect="1"/>
          </p:cNvSpPr>
          <p:nvPr/>
        </p:nvSpPr>
        <p:spPr>
          <a:xfrm>
            <a:off x="6651704" y="5436162"/>
            <a:ext cx="263226" cy="26322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Smiley 187"/>
          <p:cNvSpPr>
            <a:spLocks noChangeAspect="1"/>
          </p:cNvSpPr>
          <p:nvPr/>
        </p:nvSpPr>
        <p:spPr>
          <a:xfrm>
            <a:off x="7020786" y="5077126"/>
            <a:ext cx="263226" cy="26322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Smiley 188"/>
          <p:cNvSpPr>
            <a:spLocks noChangeAspect="1"/>
          </p:cNvSpPr>
          <p:nvPr/>
        </p:nvSpPr>
        <p:spPr>
          <a:xfrm>
            <a:off x="6650085" y="5063416"/>
            <a:ext cx="263226" cy="26322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0" name="Smiley 189"/>
          <p:cNvSpPr>
            <a:spLocks noChangeAspect="1"/>
          </p:cNvSpPr>
          <p:nvPr/>
        </p:nvSpPr>
        <p:spPr>
          <a:xfrm>
            <a:off x="7535083" y="4583463"/>
            <a:ext cx="263226" cy="263226"/>
          </a:xfrm>
          <a:prstGeom prst="smileyFace">
            <a:avLst/>
          </a:prstGeom>
          <a:solidFill>
            <a:schemeClr val="bg1">
              <a:lumMod val="85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Inhaltsplatzhalter 1"/>
          <p:cNvSpPr txBox="1">
            <a:spLocks/>
          </p:cNvSpPr>
          <p:nvPr/>
        </p:nvSpPr>
        <p:spPr>
          <a:xfrm>
            <a:off x="8292368" y="4750448"/>
            <a:ext cx="864096" cy="347698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/>
              <a:t>Team B</a:t>
            </a:r>
          </a:p>
          <a:p>
            <a:pPr algn="l"/>
            <a:endParaRPr lang="de-DE" sz="1200" b="1" dirty="0"/>
          </a:p>
        </p:txBody>
      </p:sp>
      <p:sp>
        <p:nvSpPr>
          <p:cNvPr id="196" name="Inhaltsplatzhalter 1"/>
          <p:cNvSpPr txBox="1">
            <a:spLocks/>
          </p:cNvSpPr>
          <p:nvPr/>
        </p:nvSpPr>
        <p:spPr>
          <a:xfrm>
            <a:off x="7739539" y="4405810"/>
            <a:ext cx="1258135" cy="30099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/>
              <a:t>Lehrer/ Trainer</a:t>
            </a:r>
          </a:p>
        </p:txBody>
      </p:sp>
      <p:sp>
        <p:nvSpPr>
          <p:cNvPr id="197" name="Inhaltsplatzhalter 1"/>
          <p:cNvSpPr txBox="1">
            <a:spLocks/>
          </p:cNvSpPr>
          <p:nvPr/>
        </p:nvSpPr>
        <p:spPr>
          <a:xfrm>
            <a:off x="6341176" y="4653491"/>
            <a:ext cx="855655" cy="333307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200" b="1" dirty="0"/>
              <a:t>Team A </a:t>
            </a:r>
          </a:p>
        </p:txBody>
      </p:sp>
      <p:grpSp>
        <p:nvGrpSpPr>
          <p:cNvPr id="198" name="Gruppieren 197"/>
          <p:cNvGrpSpPr>
            <a:grpSpLocks noChangeAspect="1"/>
          </p:cNvGrpSpPr>
          <p:nvPr/>
        </p:nvGrpSpPr>
        <p:grpSpPr>
          <a:xfrm>
            <a:off x="3412515" y="2592136"/>
            <a:ext cx="2116549" cy="1391900"/>
            <a:chOff x="2292711" y="2636912"/>
            <a:chExt cx="5310000" cy="3492000"/>
          </a:xfrm>
          <a:scene3d>
            <a:camera prst="perspectiveRelaxedModerately" fov="7200000">
              <a:rot lat="21555541" lon="3900040" rev="16161697"/>
            </a:camera>
            <a:lightRig rig="threePt" dir="t"/>
          </a:scene3d>
        </p:grpSpPr>
        <p:sp>
          <p:nvSpPr>
            <p:cNvPr id="199" name="Rechteck 198"/>
            <p:cNvSpPr/>
            <p:nvPr userDrawn="1"/>
          </p:nvSpPr>
          <p:spPr>
            <a:xfrm rot="5400000">
              <a:off x="4725355" y="3262381"/>
              <a:ext cx="2700000" cy="2260800"/>
            </a:xfrm>
            <a:prstGeom prst="rect">
              <a:avLst/>
            </a:prstGeom>
            <a:pattFill prst="dotGrid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 userDrawn="1"/>
          </p:nvSpPr>
          <p:spPr>
            <a:xfrm rot="5400000">
              <a:off x="2464555" y="3252512"/>
              <a:ext cx="2700000" cy="22608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Positionsrahmen 200"/>
            <p:cNvSpPr/>
            <p:nvPr userDrawn="1"/>
          </p:nvSpPr>
          <p:spPr>
            <a:xfrm rot="5400000">
              <a:off x="3201711" y="1727912"/>
              <a:ext cx="3492000" cy="5310000"/>
            </a:xfrm>
            <a:prstGeom prst="frame">
              <a:avLst>
                <a:gd name="adj1" fmla="val 11074"/>
              </a:avLst>
            </a:prstGeom>
            <a:pattFill prst="dot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cmpd="dbl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02" name="Gruppieren 201"/>
            <p:cNvGrpSpPr/>
            <p:nvPr userDrawn="1"/>
          </p:nvGrpSpPr>
          <p:grpSpPr>
            <a:xfrm>
              <a:off x="3050328" y="3189906"/>
              <a:ext cx="3798882" cy="153021"/>
              <a:chOff x="3050328" y="3189906"/>
              <a:chExt cx="3798882" cy="153021"/>
            </a:xfrm>
          </p:grpSpPr>
          <p:sp>
            <p:nvSpPr>
              <p:cNvPr id="230" name="Rechteck 229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1" name="Rechteck 23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2" name="Rechteck 231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03" name="Gruppieren 202"/>
            <p:cNvGrpSpPr/>
            <p:nvPr userDrawn="1"/>
          </p:nvGrpSpPr>
          <p:grpSpPr>
            <a:xfrm>
              <a:off x="3048918" y="3641176"/>
              <a:ext cx="3798882" cy="153021"/>
              <a:chOff x="3050328" y="3189906"/>
              <a:chExt cx="3798882" cy="153021"/>
            </a:xfrm>
          </p:grpSpPr>
          <p:sp>
            <p:nvSpPr>
              <p:cNvPr id="227" name="Rechteck 226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8" name="Rechteck 227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9" name="Rechteck 228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04" name="Gruppieren 203"/>
            <p:cNvGrpSpPr/>
            <p:nvPr userDrawn="1"/>
          </p:nvGrpSpPr>
          <p:grpSpPr>
            <a:xfrm>
              <a:off x="3047496" y="4091176"/>
              <a:ext cx="3798882" cy="153021"/>
              <a:chOff x="3050328" y="3189906"/>
              <a:chExt cx="3798882" cy="153021"/>
            </a:xfrm>
          </p:grpSpPr>
          <p:sp>
            <p:nvSpPr>
              <p:cNvPr id="224" name="Rechteck 223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5" name="Rechteck 224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6" name="Rechteck 225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05" name="Gruppieren 204"/>
            <p:cNvGrpSpPr/>
            <p:nvPr userDrawn="1"/>
          </p:nvGrpSpPr>
          <p:grpSpPr>
            <a:xfrm>
              <a:off x="3046888" y="4540859"/>
              <a:ext cx="3798882" cy="153021"/>
              <a:chOff x="3050328" y="3189906"/>
              <a:chExt cx="3798882" cy="153021"/>
            </a:xfrm>
          </p:grpSpPr>
          <p:sp>
            <p:nvSpPr>
              <p:cNvPr id="221" name="Rechteck 220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2" name="Rechteck 221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3" name="Rechteck 22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06" name="Gruppieren 205"/>
            <p:cNvGrpSpPr/>
            <p:nvPr userDrawn="1"/>
          </p:nvGrpSpPr>
          <p:grpSpPr>
            <a:xfrm>
              <a:off x="3050141" y="4991523"/>
              <a:ext cx="3798882" cy="153021"/>
              <a:chOff x="3050328" y="3189906"/>
              <a:chExt cx="3798882" cy="153021"/>
            </a:xfrm>
          </p:grpSpPr>
          <p:sp>
            <p:nvSpPr>
              <p:cNvPr id="218" name="Rechteck 217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9" name="Rechteck 218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0" name="Rechteck 219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07" name="Gruppieren 206"/>
            <p:cNvGrpSpPr/>
            <p:nvPr userDrawn="1"/>
          </p:nvGrpSpPr>
          <p:grpSpPr>
            <a:xfrm>
              <a:off x="3048122" y="5441523"/>
              <a:ext cx="3798882" cy="153021"/>
              <a:chOff x="3050328" y="3189906"/>
              <a:chExt cx="3798882" cy="153021"/>
            </a:xfrm>
          </p:grpSpPr>
          <p:sp>
            <p:nvSpPr>
              <p:cNvPr id="215" name="Rechteck 214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6" name="Rechteck 215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7" name="Rechteck 216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08" name="Rechteck 207"/>
            <p:cNvSpPr/>
            <p:nvPr userDrawn="1"/>
          </p:nvSpPr>
          <p:spPr>
            <a:xfrm rot="5400000">
              <a:off x="3598958" y="2124630"/>
              <a:ext cx="2700000" cy="4517259"/>
            </a:xfrm>
            <a:prstGeom prst="rect">
              <a:avLst/>
            </a:prstGeom>
            <a:blipFill dpi="0" rotWithShape="1">
              <a:blip r:embed="rId5">
                <a:alphaModFix amt="7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 userDrawn="1"/>
          </p:nvSpPr>
          <p:spPr>
            <a:xfrm rot="5400000">
              <a:off x="7179028" y="364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 userDrawn="1"/>
          </p:nvSpPr>
          <p:spPr>
            <a:xfrm rot="5400000">
              <a:off x="7179028" y="4095687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 userDrawn="1"/>
          </p:nvSpPr>
          <p:spPr>
            <a:xfrm rot="5400000">
              <a:off x="7179028" y="49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 userDrawn="1"/>
          </p:nvSpPr>
          <p:spPr>
            <a:xfrm rot="5400000">
              <a:off x="7179028" y="54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 userDrawn="1"/>
          </p:nvSpPr>
          <p:spPr>
            <a:xfrm rot="5400000">
              <a:off x="7179028" y="454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 userDrawn="1"/>
          </p:nvSpPr>
          <p:spPr>
            <a:xfrm rot="5400000">
              <a:off x="7179028" y="3196034"/>
              <a:ext cx="144000" cy="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z="76200" extrusionH="76200">
              <a:bevelT w="0" h="0" prst="coolSlant"/>
              <a:extrusionClr>
                <a:schemeClr val="bg1"/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3" name="Inhaltsplatzhalter 1"/>
          <p:cNvSpPr txBox="1">
            <a:spLocks/>
          </p:cNvSpPr>
          <p:nvPr/>
        </p:nvSpPr>
        <p:spPr>
          <a:xfrm>
            <a:off x="3496918" y="4435830"/>
            <a:ext cx="1423346" cy="383619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/>
              <a:t>Unter Wasser </a:t>
            </a:r>
            <a:endParaRPr lang="de-DE" dirty="0"/>
          </a:p>
        </p:txBody>
      </p:sp>
      <p:grpSp>
        <p:nvGrpSpPr>
          <p:cNvPr id="234" name="Gruppieren 233"/>
          <p:cNvGrpSpPr>
            <a:grpSpLocks noChangeAspect="1"/>
          </p:cNvGrpSpPr>
          <p:nvPr/>
        </p:nvGrpSpPr>
        <p:grpSpPr>
          <a:xfrm>
            <a:off x="2823616" y="4653136"/>
            <a:ext cx="3065488" cy="1792349"/>
            <a:chOff x="-200719" y="1631155"/>
            <a:chExt cx="9951340" cy="5818412"/>
          </a:xfrm>
        </p:grpSpPr>
        <p:sp>
          <p:nvSpPr>
            <p:cNvPr id="235" name="Rechteck 234"/>
            <p:cNvSpPr/>
            <p:nvPr userDrawn="1"/>
          </p:nvSpPr>
          <p:spPr>
            <a:xfrm>
              <a:off x="515988" y="5109567"/>
              <a:ext cx="8840324" cy="2340000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scene3d>
              <a:camera prst="perspectiveRelaxedModerately" fov="2700000">
                <a:rot lat="16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6" name="Gruppieren 235"/>
            <p:cNvGrpSpPr>
              <a:grpSpLocks noChangeAspect="1"/>
            </p:cNvGrpSpPr>
            <p:nvPr userDrawn="1"/>
          </p:nvGrpSpPr>
          <p:grpSpPr>
            <a:xfrm>
              <a:off x="1235833" y="6170641"/>
              <a:ext cx="7434334" cy="299461"/>
              <a:chOff x="3050328" y="3189906"/>
              <a:chExt cx="3798882" cy="153021"/>
            </a:xfrm>
            <a:scene3d>
              <a:camera prst="perspectiveRelaxedModerately" fov="7200000">
                <a:rot lat="18600000" lon="0" rev="0"/>
              </a:camera>
              <a:lightRig rig="threePt" dir="t"/>
            </a:scene3d>
          </p:grpSpPr>
          <p:sp>
            <p:nvSpPr>
              <p:cNvPr id="241" name="Rechteck 240"/>
              <p:cNvSpPr/>
              <p:nvPr userDrawn="1"/>
            </p:nvSpPr>
            <p:spPr>
              <a:xfrm>
                <a:off x="3088089" y="3244634"/>
                <a:ext cx="3744000" cy="468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Rechteck 241"/>
              <p:cNvSpPr/>
              <p:nvPr userDrawn="1"/>
            </p:nvSpPr>
            <p:spPr>
              <a:xfrm>
                <a:off x="3050328" y="3189906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Rechteck 242"/>
              <p:cNvSpPr/>
              <p:nvPr userDrawn="1"/>
            </p:nvSpPr>
            <p:spPr>
              <a:xfrm>
                <a:off x="6813210" y="3191727"/>
                <a:ext cx="36000" cy="151200"/>
              </a:xfrm>
              <a:prstGeom prst="rect">
                <a:avLst/>
              </a:prstGeom>
              <a:pattFill prst="dotGrid">
                <a:fgClr>
                  <a:srgbClr val="FFFFFF"/>
                </a:fgClr>
                <a:bgClr>
                  <a:srgbClr val="0000B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37" name="Rechteck 236"/>
            <p:cNvSpPr/>
            <p:nvPr userDrawn="1"/>
          </p:nvSpPr>
          <p:spPr>
            <a:xfrm>
              <a:off x="488504" y="2996952"/>
              <a:ext cx="8568952" cy="3096344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 userDrawn="1"/>
          </p:nvSpPr>
          <p:spPr>
            <a:xfrm>
              <a:off x="-200719" y="2820275"/>
              <a:ext cx="1440160" cy="3445612"/>
            </a:xfrm>
            <a:prstGeom prst="rect">
              <a:avLst/>
            </a:prstGeom>
            <a:pattFill prst="dotGrid">
              <a:fgClr>
                <a:schemeClr val="tx1"/>
              </a:fgClr>
              <a:bgClr>
                <a:schemeClr val="bg1"/>
              </a:bgClr>
            </a:pattFill>
            <a:ln w="6350"/>
            <a:scene3d>
              <a:camera prst="perspectiveContrastingRightFacing" fov="5700000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 userDrawn="1"/>
          </p:nvSpPr>
          <p:spPr>
            <a:xfrm rot="10800000" flipV="1">
              <a:off x="513978" y="1631155"/>
              <a:ext cx="8840324" cy="2340000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rgbClr val="2962A7"/>
              </a:bgClr>
            </a:pattFill>
            <a:ln w="3175">
              <a:noFill/>
            </a:ln>
            <a:scene3d>
              <a:camera prst="perspectiveRelaxedModerately" fov="2700000">
                <a:rot lat="16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 userDrawn="1"/>
          </p:nvSpPr>
          <p:spPr>
            <a:xfrm rot="5400000">
              <a:off x="2964621" y="-284863"/>
              <a:ext cx="3924000" cy="9648000"/>
            </a:xfrm>
            <a:prstGeom prst="rect">
              <a:avLst/>
            </a:prstGeom>
            <a:blipFill dpi="0" rotWithShape="1">
              <a:blip r:embed="rId2">
                <a:alphaModFix amt="65000"/>
              </a:blip>
              <a:srcRect/>
              <a:tile tx="0" ty="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6306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1_M8 Sportdidaktisches Projekt M8\1_Spezialistenauftrag\PPT - Digitale Planung von Sportunterricht\Bilder Gimp\fertig_bearbeitet\laufleiter_skaliert_300_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296" l="6835" r="100000">
                        <a14:foregroundMark x1="45324" y1="50135" x2="45324" y2="50135"/>
                        <a14:foregroundMark x1="70144" y1="27493" x2="70144" y2="27493"/>
                        <a14:foregroundMark x1="66906" y1="30728" x2="66906" y2="30728"/>
                        <a14:foregroundMark x1="79856" y1="29111" x2="79856" y2="29111"/>
                        <a14:foregroundMark x1="7194" y1="76550" x2="7194" y2="76550"/>
                        <a14:foregroundMark x1="36691" y1="90296" x2="36691" y2="90296"/>
                        <a14:backgroundMark x1="74000" y1="28250" x2="74000" y2="28250"/>
                        <a14:backgroundMark x1="71667" y1="31000" x2="71667" y2="31000"/>
                        <a14:backgroundMark x1="75000" y1="25250" x2="80333" y2="2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92">
            <a:off x="730993" y="3968202"/>
            <a:ext cx="1721858" cy="22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45" y="3193743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69" y="3220796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80" y="340976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26" y="3404595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6" y="327594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55" y="3266316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16" y="346226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52" y="3462261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3750010" y="4162660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3867900" y="427326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3902410" y="454594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4020300" y="4656551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171302" y="4306415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042067" y="423499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287615" y="462096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E:\1_M8 Sportdidaktisches Projekt M8\1_Spezialistenauftrag\PPT - Digitale Planung von Sportunterricht\Bilder Gimp\fertig_bearbeitet\linie_bodenmarkierung_5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5158380" y="454954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4121228" y="3551905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4220952" y="3810082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3917885" y="3770361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3843987" y="3531563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572589" y="3788766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504051" y="3554744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301706" y="3816359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J:\1_M8 Sportdidaktisches Projekt M8\1_Spezialistenauftrag\PPT - Digitale Planung von Sportunterricht\Bilder Gimp\fertig_bearbeitet\huetchen_3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5228029" y="3575550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8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bgerundetes Rechteck 95"/>
          <p:cNvSpPr>
            <a:spLocks noChangeAspect="1"/>
          </p:cNvSpPr>
          <p:nvPr/>
        </p:nvSpPr>
        <p:spPr>
          <a:xfrm>
            <a:off x="2143509" y="42676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97" name="Abgerundetes Rechteck 96"/>
          <p:cNvSpPr>
            <a:spLocks noChangeAspect="1"/>
          </p:cNvSpPr>
          <p:nvPr/>
        </p:nvSpPr>
        <p:spPr>
          <a:xfrm>
            <a:off x="657927" y="43476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grpSp>
        <p:nvGrpSpPr>
          <p:cNvPr id="98" name="Gruppieren 97"/>
          <p:cNvGrpSpPr/>
          <p:nvPr/>
        </p:nvGrpSpPr>
        <p:grpSpPr>
          <a:xfrm>
            <a:off x="773127" y="1901243"/>
            <a:ext cx="360000" cy="360000"/>
            <a:chOff x="-1563664" y="2228877"/>
            <a:chExt cx="360000" cy="360000"/>
          </a:xfrm>
        </p:grpSpPr>
        <p:grpSp>
          <p:nvGrpSpPr>
            <p:cNvPr id="99" name="Gruppieren 98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01" name="Abgerundetes Rechteck 100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Rad 101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Rechteck 99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1845103" y="1798285"/>
            <a:ext cx="360000" cy="360000"/>
            <a:chOff x="8244209" y="2420888"/>
            <a:chExt cx="360000" cy="36000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06" name="Abgerundetes Rechteck 105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ad 106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Rechteck 104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1120425" y="3019119"/>
            <a:ext cx="367832" cy="374249"/>
            <a:chOff x="-1563664" y="2804981"/>
            <a:chExt cx="367832" cy="374249"/>
          </a:xfrm>
        </p:grpSpPr>
        <p:sp>
          <p:nvSpPr>
            <p:cNvPr id="109" name="Rad 108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1974510" y="3055050"/>
            <a:ext cx="369526" cy="374249"/>
            <a:chOff x="-1023743" y="2804981"/>
            <a:chExt cx="369526" cy="374249"/>
          </a:xfrm>
        </p:grpSpPr>
        <p:sp>
          <p:nvSpPr>
            <p:cNvPr id="112" name="Rad 111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925527" y="2053643"/>
            <a:ext cx="360000" cy="360000"/>
            <a:chOff x="-1563664" y="2228877"/>
            <a:chExt cx="360000" cy="360000"/>
          </a:xfrm>
        </p:grpSpPr>
        <p:grpSp>
          <p:nvGrpSpPr>
            <p:cNvPr id="115" name="Gruppieren 114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17" name="Abgerundetes Rechteck 116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ad 117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Rechteck 115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19" name="Gruppieren 118"/>
          <p:cNvGrpSpPr/>
          <p:nvPr/>
        </p:nvGrpSpPr>
        <p:grpSpPr>
          <a:xfrm>
            <a:off x="1077927" y="2206043"/>
            <a:ext cx="360000" cy="360000"/>
            <a:chOff x="-1563664" y="2228877"/>
            <a:chExt cx="360000" cy="36000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22" name="Abgerundetes Rechteck 121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ad 122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Rechteck 120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24" name="Gruppieren 123"/>
          <p:cNvGrpSpPr/>
          <p:nvPr/>
        </p:nvGrpSpPr>
        <p:grpSpPr>
          <a:xfrm>
            <a:off x="1230327" y="2358443"/>
            <a:ext cx="360000" cy="360000"/>
            <a:chOff x="-1563664" y="2228877"/>
            <a:chExt cx="360000" cy="360000"/>
          </a:xfrm>
        </p:grpSpPr>
        <p:grpSp>
          <p:nvGrpSpPr>
            <p:cNvPr id="125" name="Gruppieren 124"/>
            <p:cNvGrpSpPr/>
            <p:nvPr/>
          </p:nvGrpSpPr>
          <p:grpSpPr>
            <a:xfrm>
              <a:off x="-1563664" y="2228877"/>
              <a:ext cx="360000" cy="360000"/>
              <a:chOff x="7704288" y="3010157"/>
              <a:chExt cx="360000" cy="360000"/>
            </a:xfrm>
          </p:grpSpPr>
          <p:sp>
            <p:nvSpPr>
              <p:cNvPr id="127" name="Abgerundetes Rechteck 126"/>
              <p:cNvSpPr/>
              <p:nvPr/>
            </p:nvSpPr>
            <p:spPr>
              <a:xfrm>
                <a:off x="7704288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ad 127"/>
              <p:cNvSpPr/>
              <p:nvPr/>
            </p:nvSpPr>
            <p:spPr>
              <a:xfrm>
                <a:off x="7722288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chemeClr val="tx2"/>
                  </a:gs>
                  <a:gs pos="0">
                    <a:srgbClr val="689C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" name="Rechteck 125"/>
            <p:cNvSpPr/>
            <p:nvPr/>
          </p:nvSpPr>
          <p:spPr>
            <a:xfrm>
              <a:off x="-1537832" y="2257454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Pylone</a:t>
              </a:r>
            </a:p>
          </p:txBody>
        </p:sp>
      </p:grpSp>
      <p:grpSp>
        <p:nvGrpSpPr>
          <p:cNvPr id="129" name="Gruppieren 128"/>
          <p:cNvGrpSpPr/>
          <p:nvPr/>
        </p:nvGrpSpPr>
        <p:grpSpPr>
          <a:xfrm>
            <a:off x="1997503" y="1950685"/>
            <a:ext cx="360000" cy="360000"/>
            <a:chOff x="8244209" y="2420888"/>
            <a:chExt cx="360000" cy="36000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32" name="Abgerundetes Rechteck 131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ad 132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1" name="Rechteck 130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2149903" y="2103085"/>
            <a:ext cx="360000" cy="360000"/>
            <a:chOff x="8244209" y="2420888"/>
            <a:chExt cx="360000" cy="360000"/>
          </a:xfrm>
        </p:grpSpPr>
        <p:grpSp>
          <p:nvGrpSpPr>
            <p:cNvPr id="135" name="Gruppieren 134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37" name="Abgerundetes Rechteck 136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ad 137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Rechteck 135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39" name="Gruppieren 138"/>
          <p:cNvGrpSpPr/>
          <p:nvPr/>
        </p:nvGrpSpPr>
        <p:grpSpPr>
          <a:xfrm>
            <a:off x="2302303" y="2255485"/>
            <a:ext cx="360000" cy="360000"/>
            <a:chOff x="8244209" y="2420888"/>
            <a:chExt cx="360000" cy="36000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8244209" y="2420888"/>
              <a:ext cx="360000" cy="360000"/>
              <a:chOff x="8244209" y="3010157"/>
              <a:chExt cx="360000" cy="360000"/>
            </a:xfrm>
          </p:grpSpPr>
          <p:sp>
            <p:nvSpPr>
              <p:cNvPr id="142" name="Abgerundetes Rechteck 141"/>
              <p:cNvSpPr/>
              <p:nvPr/>
            </p:nvSpPr>
            <p:spPr>
              <a:xfrm>
                <a:off x="8244209" y="3010157"/>
                <a:ext cx="360000" cy="360000"/>
              </a:xfrm>
              <a:prstGeom prst="roundRect">
                <a:avLst>
                  <a:gd name="adj" fmla="val 1005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ad 142"/>
              <p:cNvSpPr/>
              <p:nvPr/>
            </p:nvSpPr>
            <p:spPr>
              <a:xfrm>
                <a:off x="8262209" y="3028157"/>
                <a:ext cx="324000" cy="324000"/>
              </a:xfrm>
              <a:prstGeom prst="donut">
                <a:avLst>
                  <a:gd name="adj" fmla="val 41978"/>
                </a:avLst>
              </a:prstGeom>
              <a:gradFill flip="none" rotWithShape="1">
                <a:gsLst>
                  <a:gs pos="100000">
                    <a:srgbClr val="CF8A01"/>
                  </a:gs>
                  <a:gs pos="0">
                    <a:srgbClr val="FFDE7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 prstMaterial="matte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Rechteck 140"/>
            <p:cNvSpPr/>
            <p:nvPr/>
          </p:nvSpPr>
          <p:spPr>
            <a:xfrm>
              <a:off x="8271735" y="2449465"/>
              <a:ext cx="324000" cy="32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1505557"/>
                  <a:gd name="adj2" fmla="val 5770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Pylone</a:t>
              </a:r>
            </a:p>
          </p:txBody>
        </p:sp>
      </p:grpSp>
      <p:grpSp>
        <p:nvGrpSpPr>
          <p:cNvPr id="144" name="Gruppieren 143"/>
          <p:cNvGrpSpPr/>
          <p:nvPr/>
        </p:nvGrpSpPr>
        <p:grpSpPr>
          <a:xfrm>
            <a:off x="1272825" y="3171519"/>
            <a:ext cx="367832" cy="374249"/>
            <a:chOff x="-1563664" y="2804981"/>
            <a:chExt cx="367832" cy="374249"/>
          </a:xfrm>
        </p:grpSpPr>
        <p:sp>
          <p:nvSpPr>
            <p:cNvPr id="145" name="Rad 144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47" name="Gruppieren 146"/>
          <p:cNvGrpSpPr/>
          <p:nvPr/>
        </p:nvGrpSpPr>
        <p:grpSpPr>
          <a:xfrm>
            <a:off x="1425225" y="3323919"/>
            <a:ext cx="367832" cy="374249"/>
            <a:chOff x="-1563664" y="2804981"/>
            <a:chExt cx="367832" cy="374249"/>
          </a:xfrm>
        </p:grpSpPr>
        <p:sp>
          <p:nvSpPr>
            <p:cNvPr id="148" name="Rad 147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50" name="Gruppieren 149"/>
          <p:cNvGrpSpPr/>
          <p:nvPr/>
        </p:nvGrpSpPr>
        <p:grpSpPr>
          <a:xfrm>
            <a:off x="1577625" y="3476319"/>
            <a:ext cx="367832" cy="374249"/>
            <a:chOff x="-1563664" y="2804981"/>
            <a:chExt cx="367832" cy="374249"/>
          </a:xfrm>
        </p:grpSpPr>
        <p:sp>
          <p:nvSpPr>
            <p:cNvPr id="151" name="Rad 150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53" name="Gruppieren 152"/>
          <p:cNvGrpSpPr/>
          <p:nvPr/>
        </p:nvGrpSpPr>
        <p:grpSpPr>
          <a:xfrm>
            <a:off x="1730025" y="3628719"/>
            <a:ext cx="367832" cy="374249"/>
            <a:chOff x="-1563664" y="2804981"/>
            <a:chExt cx="367832" cy="374249"/>
          </a:xfrm>
        </p:grpSpPr>
        <p:sp>
          <p:nvSpPr>
            <p:cNvPr id="154" name="Rad 153"/>
            <p:cNvSpPr/>
            <p:nvPr/>
          </p:nvSpPr>
          <p:spPr>
            <a:xfrm>
              <a:off x="-1563664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rgbClr val="4D8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-1555832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solidFill>
                    <a:schemeClr val="bg1"/>
                  </a:solidFill>
                  <a:effectLst/>
                </a:rPr>
                <a:t>Hütchen</a:t>
              </a:r>
            </a:p>
          </p:txBody>
        </p:sp>
      </p:grpSp>
      <p:grpSp>
        <p:nvGrpSpPr>
          <p:cNvPr id="156" name="Gruppieren 155"/>
          <p:cNvGrpSpPr/>
          <p:nvPr/>
        </p:nvGrpSpPr>
        <p:grpSpPr>
          <a:xfrm>
            <a:off x="2126910" y="3207450"/>
            <a:ext cx="369526" cy="374249"/>
            <a:chOff x="-1023743" y="2804981"/>
            <a:chExt cx="369526" cy="374249"/>
          </a:xfrm>
        </p:grpSpPr>
        <p:sp>
          <p:nvSpPr>
            <p:cNvPr id="157" name="Rad 156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59" name="Gruppieren 158"/>
          <p:cNvGrpSpPr/>
          <p:nvPr/>
        </p:nvGrpSpPr>
        <p:grpSpPr>
          <a:xfrm>
            <a:off x="2279310" y="3359850"/>
            <a:ext cx="369526" cy="374249"/>
            <a:chOff x="-1023743" y="2804981"/>
            <a:chExt cx="369526" cy="374249"/>
          </a:xfrm>
        </p:grpSpPr>
        <p:sp>
          <p:nvSpPr>
            <p:cNvPr id="160" name="Rad 159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62" name="Gruppieren 161"/>
          <p:cNvGrpSpPr/>
          <p:nvPr/>
        </p:nvGrpSpPr>
        <p:grpSpPr>
          <a:xfrm>
            <a:off x="2431710" y="3512250"/>
            <a:ext cx="369526" cy="374249"/>
            <a:chOff x="-1023743" y="2804981"/>
            <a:chExt cx="369526" cy="374249"/>
          </a:xfrm>
        </p:grpSpPr>
        <p:sp>
          <p:nvSpPr>
            <p:cNvPr id="163" name="Rad 162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grpSp>
        <p:nvGrpSpPr>
          <p:cNvPr id="165" name="Gruppieren 164"/>
          <p:cNvGrpSpPr/>
          <p:nvPr/>
        </p:nvGrpSpPr>
        <p:grpSpPr>
          <a:xfrm>
            <a:off x="2584110" y="3664650"/>
            <a:ext cx="369526" cy="374249"/>
            <a:chOff x="-1023743" y="2804981"/>
            <a:chExt cx="369526" cy="374249"/>
          </a:xfrm>
        </p:grpSpPr>
        <p:sp>
          <p:nvSpPr>
            <p:cNvPr id="166" name="Rad 165"/>
            <p:cNvSpPr/>
            <p:nvPr/>
          </p:nvSpPr>
          <p:spPr>
            <a:xfrm>
              <a:off x="-1023743" y="2804981"/>
              <a:ext cx="360000" cy="360000"/>
            </a:xfrm>
            <a:prstGeom prst="donut">
              <a:avLst>
                <a:gd name="adj" fmla="val 41978"/>
              </a:avLst>
            </a:prstGeom>
            <a:gradFill flip="none" rotWithShape="1">
              <a:gsLst>
                <a:gs pos="0">
                  <a:srgbClr val="CF8A01"/>
                </a:gs>
                <a:gs pos="100000">
                  <a:srgbClr val="FFD65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matte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-1014217" y="2819230"/>
              <a:ext cx="360000" cy="36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Pour">
                <a:avLst>
                  <a:gd name="adj1" fmla="val 12085237"/>
                  <a:gd name="adj2" fmla="val 61360"/>
                </a:avLst>
              </a:prstTxWarp>
              <a:spAutoFit/>
            </a:bodyPr>
            <a:lstStyle/>
            <a:p>
              <a:pPr algn="ctr"/>
              <a:r>
                <a:rPr lang="de-DE" sz="5400" b="1" dirty="0">
                  <a:ln w="900" cmpd="sng">
                    <a:noFill/>
                    <a:prstDash val="solid"/>
                  </a:ln>
                  <a:effectLst/>
                </a:rPr>
                <a:t>Hütchen</a:t>
              </a:r>
            </a:p>
          </p:txBody>
        </p:sp>
      </p:grpSp>
      <p:sp>
        <p:nvSpPr>
          <p:cNvPr id="168" name="Abgerundetes Rechteck 167"/>
          <p:cNvSpPr>
            <a:spLocks noChangeAspect="1"/>
          </p:cNvSpPr>
          <p:nvPr/>
        </p:nvSpPr>
        <p:spPr>
          <a:xfrm>
            <a:off x="810327" y="45000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169" name="Abgerundetes Rechteck 168"/>
          <p:cNvSpPr>
            <a:spLocks noChangeAspect="1"/>
          </p:cNvSpPr>
          <p:nvPr/>
        </p:nvSpPr>
        <p:spPr>
          <a:xfrm>
            <a:off x="962727" y="46524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170" name="Abgerundetes Rechteck 169"/>
          <p:cNvSpPr>
            <a:spLocks noChangeAspect="1"/>
          </p:cNvSpPr>
          <p:nvPr/>
        </p:nvSpPr>
        <p:spPr>
          <a:xfrm>
            <a:off x="1115127" y="4804869"/>
            <a:ext cx="576064" cy="96021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Linie</a:t>
            </a:r>
            <a:endParaRPr lang="de-DE" sz="600" dirty="0"/>
          </a:p>
        </p:txBody>
      </p:sp>
      <p:sp>
        <p:nvSpPr>
          <p:cNvPr id="171" name="Abgerundetes Rechteck 170"/>
          <p:cNvSpPr>
            <a:spLocks noChangeAspect="1"/>
          </p:cNvSpPr>
          <p:nvPr/>
        </p:nvSpPr>
        <p:spPr>
          <a:xfrm>
            <a:off x="2295909" y="44200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172" name="Abgerundetes Rechteck 171"/>
          <p:cNvSpPr>
            <a:spLocks noChangeAspect="1"/>
          </p:cNvSpPr>
          <p:nvPr/>
        </p:nvSpPr>
        <p:spPr>
          <a:xfrm>
            <a:off x="2448309" y="45724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sp>
        <p:nvSpPr>
          <p:cNvPr id="173" name="Abgerundetes Rechteck 172"/>
          <p:cNvSpPr>
            <a:spLocks noChangeAspect="1"/>
          </p:cNvSpPr>
          <p:nvPr/>
        </p:nvSpPr>
        <p:spPr>
          <a:xfrm>
            <a:off x="2600709" y="4724862"/>
            <a:ext cx="576064" cy="96021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Linie</a:t>
            </a:r>
          </a:p>
        </p:txBody>
      </p:sp>
      <p:pic>
        <p:nvPicPr>
          <p:cNvPr id="190" name="Grafik 18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789" r="98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41" y="1322325"/>
            <a:ext cx="3090672" cy="640080"/>
          </a:xfrm>
          <a:prstGeom prst="rect">
            <a:avLst/>
          </a:prstGeom>
        </p:spPr>
      </p:pic>
      <p:pic>
        <p:nvPicPr>
          <p:cNvPr id="193" name="Grafik 1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70" y="1310267"/>
            <a:ext cx="1560576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2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E276F94C-B52F-4FD4-BB21-FC0AED7D1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800647" y="1894926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50F8598F-28F0-4170-9B9C-63F0782E2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386919" y="1681246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7F42B8B4-E0B9-45C7-B84F-B50333C03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486643" y="1939423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0BA0EE1-A0F7-4809-A1BA-E9C45F2D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630" y="75885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E914A82B-4EA1-4B5D-8143-ACCB7BEA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241" y="98909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A1CE447B-28D7-47A8-B0A4-A410E29C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319" y="784268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EE726EBA-9794-4CF3-8911-407A26CD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50" y="939210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1BAB825E-6688-4070-97EE-47E8532A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19" y="939210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Smiley 79">
            <a:extLst>
              <a:ext uri="{FF2B5EF4-FFF2-40B4-BE49-F238E27FC236}">
                <a16:creationId xmlns:a16="http://schemas.microsoft.com/office/drawing/2014/main" id="{D4ADB800-73E8-459B-9644-15818F8E0C0E}"/>
              </a:ext>
            </a:extLst>
          </p:cNvPr>
          <p:cNvSpPr>
            <a:spLocks noChangeAspect="1"/>
          </p:cNvSpPr>
          <p:nvPr/>
        </p:nvSpPr>
        <p:spPr>
          <a:xfrm>
            <a:off x="10177857" y="4028429"/>
            <a:ext cx="263226" cy="263226"/>
          </a:xfrm>
          <a:prstGeom prst="smileyFace">
            <a:avLst/>
          </a:prstGeom>
          <a:solidFill>
            <a:schemeClr val="bg1">
              <a:lumMod val="85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9D68AD04-1204-41F7-9414-8293542B899E}"/>
              </a:ext>
            </a:extLst>
          </p:cNvPr>
          <p:cNvCxnSpPr>
            <a:cxnSpLocks/>
          </p:cNvCxnSpPr>
          <p:nvPr/>
        </p:nvCxnSpPr>
        <p:spPr>
          <a:xfrm>
            <a:off x="11120961" y="6331870"/>
            <a:ext cx="814113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28ACED4E-D0D5-4618-ABD8-F2B547FAC418}"/>
              </a:ext>
            </a:extLst>
          </p:cNvPr>
          <p:cNvCxnSpPr>
            <a:cxnSpLocks/>
          </p:cNvCxnSpPr>
          <p:nvPr/>
        </p:nvCxnSpPr>
        <p:spPr>
          <a:xfrm>
            <a:off x="11132112" y="5985312"/>
            <a:ext cx="814113" cy="0"/>
          </a:xfrm>
          <a:prstGeom prst="straightConnector1">
            <a:avLst/>
          </a:prstGeom>
          <a:ln w="12700">
            <a:prstDash val="sysDash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3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225061D9-D058-4D75-A0C1-9FD815C50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247201" y="2396865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101A66F9-97F0-43A4-BFC1-7DA3FCB45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365091" y="250747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A1B7ACDD-3F58-4883-B601-51305FD55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495049" y="242157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E52FD748-99E1-454F-8BB4-AB84721AD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365814" y="235015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16BD727E-2C2B-4EC6-8971-7AE855BF6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732109" y="1660904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BAC71ADC-A424-4550-AFBD-D8100EF2B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183576" y="1899702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Smiley 88">
            <a:extLst>
              <a:ext uri="{FF2B5EF4-FFF2-40B4-BE49-F238E27FC236}">
                <a16:creationId xmlns:a16="http://schemas.microsoft.com/office/drawing/2014/main" id="{BE0BADCA-BAA2-4E1C-BB43-A68E2C6BACE5}"/>
              </a:ext>
            </a:extLst>
          </p:cNvPr>
          <p:cNvSpPr>
            <a:spLocks noChangeAspect="1"/>
          </p:cNvSpPr>
          <p:nvPr/>
        </p:nvSpPr>
        <p:spPr>
          <a:xfrm>
            <a:off x="11019674" y="44612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0" name="Smiley 89">
            <a:extLst>
              <a:ext uri="{FF2B5EF4-FFF2-40B4-BE49-F238E27FC236}">
                <a16:creationId xmlns:a16="http://schemas.microsoft.com/office/drawing/2014/main" id="{BBD96979-BB64-42A9-8DF7-C4AEEAC082EF}"/>
              </a:ext>
            </a:extLst>
          </p:cNvPr>
          <p:cNvSpPr>
            <a:spLocks noChangeAspect="1"/>
          </p:cNvSpPr>
          <p:nvPr/>
        </p:nvSpPr>
        <p:spPr>
          <a:xfrm>
            <a:off x="11172074" y="46136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1" name="Smiley 90">
            <a:extLst>
              <a:ext uri="{FF2B5EF4-FFF2-40B4-BE49-F238E27FC236}">
                <a16:creationId xmlns:a16="http://schemas.microsoft.com/office/drawing/2014/main" id="{57423119-6C72-46CF-8728-5995A88A913E}"/>
              </a:ext>
            </a:extLst>
          </p:cNvPr>
          <p:cNvSpPr>
            <a:spLocks noChangeAspect="1"/>
          </p:cNvSpPr>
          <p:nvPr/>
        </p:nvSpPr>
        <p:spPr>
          <a:xfrm>
            <a:off x="11324474" y="47660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2" name="Smiley 91">
            <a:extLst>
              <a:ext uri="{FF2B5EF4-FFF2-40B4-BE49-F238E27FC236}">
                <a16:creationId xmlns:a16="http://schemas.microsoft.com/office/drawing/2014/main" id="{42845703-0664-4266-8034-7C49108C994F}"/>
              </a:ext>
            </a:extLst>
          </p:cNvPr>
          <p:cNvSpPr>
            <a:spLocks noChangeAspect="1"/>
          </p:cNvSpPr>
          <p:nvPr/>
        </p:nvSpPr>
        <p:spPr>
          <a:xfrm>
            <a:off x="11476874" y="49184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3" name="Smiley 92">
            <a:extLst>
              <a:ext uri="{FF2B5EF4-FFF2-40B4-BE49-F238E27FC236}">
                <a16:creationId xmlns:a16="http://schemas.microsoft.com/office/drawing/2014/main" id="{E52EAF9D-F9A0-4A1B-952C-AFFA2E6BBB1A}"/>
              </a:ext>
            </a:extLst>
          </p:cNvPr>
          <p:cNvSpPr>
            <a:spLocks noChangeAspect="1"/>
          </p:cNvSpPr>
          <p:nvPr/>
        </p:nvSpPr>
        <p:spPr>
          <a:xfrm>
            <a:off x="10312068" y="44820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4" name="Smiley 93">
            <a:extLst>
              <a:ext uri="{FF2B5EF4-FFF2-40B4-BE49-F238E27FC236}">
                <a16:creationId xmlns:a16="http://schemas.microsoft.com/office/drawing/2014/main" id="{1C1F9D1B-0DD9-4CDF-B799-3A5669A5C527}"/>
              </a:ext>
            </a:extLst>
          </p:cNvPr>
          <p:cNvSpPr>
            <a:spLocks noChangeAspect="1"/>
          </p:cNvSpPr>
          <p:nvPr/>
        </p:nvSpPr>
        <p:spPr>
          <a:xfrm>
            <a:off x="10464468" y="46344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5" name="Smiley 94">
            <a:extLst>
              <a:ext uri="{FF2B5EF4-FFF2-40B4-BE49-F238E27FC236}">
                <a16:creationId xmlns:a16="http://schemas.microsoft.com/office/drawing/2014/main" id="{E765902A-7CBB-4A79-8402-5F589E733A79}"/>
              </a:ext>
            </a:extLst>
          </p:cNvPr>
          <p:cNvSpPr>
            <a:spLocks noChangeAspect="1"/>
          </p:cNvSpPr>
          <p:nvPr/>
        </p:nvSpPr>
        <p:spPr>
          <a:xfrm>
            <a:off x="10616868" y="47868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6" name="Smiley 95">
            <a:extLst>
              <a:ext uri="{FF2B5EF4-FFF2-40B4-BE49-F238E27FC236}">
                <a16:creationId xmlns:a16="http://schemas.microsoft.com/office/drawing/2014/main" id="{F22144AC-2FE5-4346-A3BC-17B6B41F65E4}"/>
              </a:ext>
            </a:extLst>
          </p:cNvPr>
          <p:cNvSpPr>
            <a:spLocks noChangeAspect="1"/>
          </p:cNvSpPr>
          <p:nvPr/>
        </p:nvSpPr>
        <p:spPr>
          <a:xfrm>
            <a:off x="10769268" y="49392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97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3C74D4C0-E264-42C1-A804-02F7D3C39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109678" y="1660904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EACCBC71-8948-44E6-B527-5EB60068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750" y="1091610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A6C6D945-612C-42FC-926A-D3816C49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858" y="1098767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03369EF0-8151-4011-84E1-645352BF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41" y="114149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BECC34EA-820F-462D-B74E-81AD14995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625397" y="231105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1006F4CD-55F7-41D7-9C9F-486B78DB7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743287" y="2421661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E5D84234-FED2-45C4-AD4A-3D2E2550E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399601" y="278014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B460DA31-E41D-4A7C-9CB2-977F3F214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517491" y="2890756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EA0B5F59-D24F-4565-BD58-ADB218761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777797" y="2694336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3170466F-B1A6-4C52-B465-8EAF2EEB4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895687" y="280494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853A8C72-E44B-4B56-AB59-A8D012ED8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611362" y="273612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9DE9E637-D847-4030-AADA-2C912B3EA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482127" y="2664706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34A1CF4C-DAAE-4806-8531-C2DA6B044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046689" y="245480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D08E4596-DB92-44A2-ABAE-8556245C8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917454" y="238338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8F31027B-82D7-48BF-9B7A-85EACD85D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163002" y="2769361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8AE5AF43-8CA7-4A0D-81D1-7BEC7C0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033767" y="2697940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F049116B-E9AC-4FE8-8687-F8BFA799D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996615" y="1700298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307B0746-0A91-4BF1-8835-9F701427A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096339" y="1958475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8FB226EE-539A-432C-99B2-ED785179E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793272" y="1918754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8F49D3C6-0A41-4926-B2F6-6330CABE6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719374" y="1679956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CD223499-0622-41FF-B7C1-8AEBCBF52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529764" y="1922519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72EBFEE4-A791-4B35-8D7C-4C39BCEE7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456087" y="1681710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CDF2FC7C-101B-4EC3-9A39-E20A18964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447976" y="1937159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F3DED859-274F-43F7-B67D-7570CFBB5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379438" y="1703137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C28C23D2-AC40-43E7-BE9D-57719294D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177093" y="1964752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63E279D8-CBC8-452C-B795-AEB622EB7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103416" y="1723943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57CA97D4-5213-46CD-AABB-D50CB85F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229" y="730843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3ECA00C6-E984-49E6-B2AF-E7F30AD0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1" y="88578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C9B8EF53-E7BA-4BB6-8735-19133421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91" y="103818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7A986F6E-5C9A-4D30-9197-9CF3B0A2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295" y="78056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29B3B9C8-C971-43CB-B77B-03A8E2B1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583" y="96436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91033572-04D8-4AA0-BE81-DE242CD7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983" y="111676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F760D81D-2398-44C9-8156-9C22D586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90" y="739196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06BD7279-E6AE-4ED5-B2F2-2BBBAF6B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147" y="92299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11F0B03A-5DE2-421A-8FA0-B8798B93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478" y="107539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Inhaltsplatzhalter 1">
            <a:extLst>
              <a:ext uri="{FF2B5EF4-FFF2-40B4-BE49-F238E27FC236}">
                <a16:creationId xmlns:a16="http://schemas.microsoft.com/office/drawing/2014/main" id="{D4A55340-48AA-47D3-9341-04BDE73E8D9C}"/>
              </a:ext>
            </a:extLst>
          </p:cNvPr>
          <p:cNvSpPr txBox="1">
            <a:spLocks/>
          </p:cNvSpPr>
          <p:nvPr/>
        </p:nvSpPr>
        <p:spPr>
          <a:xfrm>
            <a:off x="9944523" y="359933"/>
            <a:ext cx="1227551" cy="35579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Material</a:t>
            </a:r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133" name="Inhaltsplatzhalter 1">
            <a:extLst>
              <a:ext uri="{FF2B5EF4-FFF2-40B4-BE49-F238E27FC236}">
                <a16:creationId xmlns:a16="http://schemas.microsoft.com/office/drawing/2014/main" id="{0DF09483-2338-41F3-ADB8-29591427A555}"/>
              </a:ext>
            </a:extLst>
          </p:cNvPr>
          <p:cNvSpPr txBox="1">
            <a:spLocks/>
          </p:cNvSpPr>
          <p:nvPr/>
        </p:nvSpPr>
        <p:spPr>
          <a:xfrm>
            <a:off x="10059956" y="3475671"/>
            <a:ext cx="1201660" cy="27364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Personen</a:t>
            </a:r>
          </a:p>
          <a:p>
            <a:endParaRPr lang="de-DE" b="1" dirty="0"/>
          </a:p>
        </p:txBody>
      </p:sp>
      <p:sp>
        <p:nvSpPr>
          <p:cNvPr id="134" name="Inhaltsplatzhalter 1">
            <a:extLst>
              <a:ext uri="{FF2B5EF4-FFF2-40B4-BE49-F238E27FC236}">
                <a16:creationId xmlns:a16="http://schemas.microsoft.com/office/drawing/2014/main" id="{7A5F5CC4-478E-43B5-9A73-63BF5E0CF2C2}"/>
              </a:ext>
            </a:extLst>
          </p:cNvPr>
          <p:cNvSpPr txBox="1">
            <a:spLocks/>
          </p:cNvSpPr>
          <p:nvPr/>
        </p:nvSpPr>
        <p:spPr>
          <a:xfrm>
            <a:off x="10156581" y="6144928"/>
            <a:ext cx="1121739" cy="3600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Ballweg</a:t>
            </a:r>
          </a:p>
        </p:txBody>
      </p:sp>
      <p:sp>
        <p:nvSpPr>
          <p:cNvPr id="135" name="Inhaltsplatzhalter 1">
            <a:extLst>
              <a:ext uri="{FF2B5EF4-FFF2-40B4-BE49-F238E27FC236}">
                <a16:creationId xmlns:a16="http://schemas.microsoft.com/office/drawing/2014/main" id="{23A4204C-3A4F-48BD-B555-CA48C92F435F}"/>
              </a:ext>
            </a:extLst>
          </p:cNvPr>
          <p:cNvSpPr txBox="1">
            <a:spLocks/>
          </p:cNvSpPr>
          <p:nvPr/>
        </p:nvSpPr>
        <p:spPr>
          <a:xfrm>
            <a:off x="10072219" y="5841296"/>
            <a:ext cx="1059893" cy="29673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Laufweg</a:t>
            </a:r>
          </a:p>
        </p:txBody>
      </p:sp>
      <p:sp>
        <p:nvSpPr>
          <p:cNvPr id="136" name="Inhaltsplatzhalter 1">
            <a:extLst>
              <a:ext uri="{FF2B5EF4-FFF2-40B4-BE49-F238E27FC236}">
                <a16:creationId xmlns:a16="http://schemas.microsoft.com/office/drawing/2014/main" id="{6AA918B4-7EAC-4E88-B5B3-3F621B77A78C}"/>
              </a:ext>
            </a:extLst>
          </p:cNvPr>
          <p:cNvSpPr txBox="1">
            <a:spLocks/>
          </p:cNvSpPr>
          <p:nvPr/>
        </p:nvSpPr>
        <p:spPr>
          <a:xfrm>
            <a:off x="10006576" y="3798295"/>
            <a:ext cx="1272496" cy="230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/>
              <a:t>Lehrer/ Trainer</a:t>
            </a:r>
          </a:p>
        </p:txBody>
      </p:sp>
      <p:pic>
        <p:nvPicPr>
          <p:cNvPr id="13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534DB7A0-0287-417A-9A08-C752DB77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957" y="834559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3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7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94BC65FB-5712-4AFF-95BB-46D2CB0D9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942258" y="1894926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8D1A7F39-1E5B-44FD-9D55-2B38C71C9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528530" y="1681246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20EAD712-E4C3-4EAE-8912-55D2490F7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628254" y="1939423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49176267-15AA-44BA-BA7A-DDEBE835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41" y="75885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1D417154-31B6-4449-8004-C405CCDA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852" y="98909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DCDD003A-D6BA-4253-8437-E3170D55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930" y="784268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7F3269D2-DC1F-4FF3-B770-3C2F5A66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961" y="939210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FC65974C-897D-4854-914B-68F5983C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30" y="939210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Smiley 144">
            <a:extLst>
              <a:ext uri="{FF2B5EF4-FFF2-40B4-BE49-F238E27FC236}">
                <a16:creationId xmlns:a16="http://schemas.microsoft.com/office/drawing/2014/main" id="{53E5DE71-03EF-4A94-9FC6-1B39521BBDD7}"/>
              </a:ext>
            </a:extLst>
          </p:cNvPr>
          <p:cNvSpPr>
            <a:spLocks noChangeAspect="1"/>
          </p:cNvSpPr>
          <p:nvPr/>
        </p:nvSpPr>
        <p:spPr>
          <a:xfrm>
            <a:off x="10319468" y="4028429"/>
            <a:ext cx="263226" cy="263226"/>
          </a:xfrm>
          <a:prstGeom prst="smileyFace">
            <a:avLst/>
          </a:prstGeom>
          <a:solidFill>
            <a:schemeClr val="bg1">
              <a:lumMod val="8500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FEFE4EFC-BAD0-4047-AA9A-D9481F360C4F}"/>
              </a:ext>
            </a:extLst>
          </p:cNvPr>
          <p:cNvCxnSpPr>
            <a:cxnSpLocks/>
          </p:cNvCxnSpPr>
          <p:nvPr/>
        </p:nvCxnSpPr>
        <p:spPr>
          <a:xfrm>
            <a:off x="11262572" y="6331870"/>
            <a:ext cx="814113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Gerade Verbindung mit Pfeil 146">
            <a:extLst>
              <a:ext uri="{FF2B5EF4-FFF2-40B4-BE49-F238E27FC236}">
                <a16:creationId xmlns:a16="http://schemas.microsoft.com/office/drawing/2014/main" id="{A44379B3-516A-4C6A-8B57-EF762553F44D}"/>
              </a:ext>
            </a:extLst>
          </p:cNvPr>
          <p:cNvCxnSpPr>
            <a:cxnSpLocks/>
          </p:cNvCxnSpPr>
          <p:nvPr/>
        </p:nvCxnSpPr>
        <p:spPr>
          <a:xfrm>
            <a:off x="11273723" y="5985312"/>
            <a:ext cx="814113" cy="0"/>
          </a:xfrm>
          <a:prstGeom prst="straightConnector1">
            <a:avLst/>
          </a:prstGeom>
          <a:ln w="12700">
            <a:prstDash val="sysDash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8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139E428D-49F8-4DCC-9359-8A274FDB6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388812" y="2396865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796C2F7E-63F2-4478-9F7F-90DEC7DF3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506702" y="250747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3156DC69-4C59-436A-8883-97F1BA8E6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636660" y="242157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4B845995-9A8E-4DA0-97A4-CB84F6FD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507425" y="235015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3467D692-0889-4A57-8AF8-F07691074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873720" y="1660904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23177326-025D-4B82-B856-477760CA9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325187" y="1899702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Smiley 153">
            <a:extLst>
              <a:ext uri="{FF2B5EF4-FFF2-40B4-BE49-F238E27FC236}">
                <a16:creationId xmlns:a16="http://schemas.microsoft.com/office/drawing/2014/main" id="{5EAF1A59-28BC-4A0F-97D8-94DFE2F5815D}"/>
              </a:ext>
            </a:extLst>
          </p:cNvPr>
          <p:cNvSpPr>
            <a:spLocks noChangeAspect="1"/>
          </p:cNvSpPr>
          <p:nvPr/>
        </p:nvSpPr>
        <p:spPr>
          <a:xfrm>
            <a:off x="11161285" y="44612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5" name="Smiley 154">
            <a:extLst>
              <a:ext uri="{FF2B5EF4-FFF2-40B4-BE49-F238E27FC236}">
                <a16:creationId xmlns:a16="http://schemas.microsoft.com/office/drawing/2014/main" id="{2F9E7A04-887B-4A51-BDB5-AB9D0EABFA2E}"/>
              </a:ext>
            </a:extLst>
          </p:cNvPr>
          <p:cNvSpPr>
            <a:spLocks noChangeAspect="1"/>
          </p:cNvSpPr>
          <p:nvPr/>
        </p:nvSpPr>
        <p:spPr>
          <a:xfrm>
            <a:off x="11313685" y="46136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6" name="Smiley 155">
            <a:extLst>
              <a:ext uri="{FF2B5EF4-FFF2-40B4-BE49-F238E27FC236}">
                <a16:creationId xmlns:a16="http://schemas.microsoft.com/office/drawing/2014/main" id="{3D7EF6CF-0AC4-486A-B4E7-93E97BDAD62A}"/>
              </a:ext>
            </a:extLst>
          </p:cNvPr>
          <p:cNvSpPr>
            <a:spLocks noChangeAspect="1"/>
          </p:cNvSpPr>
          <p:nvPr/>
        </p:nvSpPr>
        <p:spPr>
          <a:xfrm>
            <a:off x="11466085" y="47660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7" name="Smiley 156">
            <a:extLst>
              <a:ext uri="{FF2B5EF4-FFF2-40B4-BE49-F238E27FC236}">
                <a16:creationId xmlns:a16="http://schemas.microsoft.com/office/drawing/2014/main" id="{D1641340-4CEA-4420-A081-109214DE003B}"/>
              </a:ext>
            </a:extLst>
          </p:cNvPr>
          <p:cNvSpPr>
            <a:spLocks noChangeAspect="1"/>
          </p:cNvSpPr>
          <p:nvPr/>
        </p:nvSpPr>
        <p:spPr>
          <a:xfrm>
            <a:off x="11618485" y="4918429"/>
            <a:ext cx="263226" cy="26322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8" name="Smiley 157">
            <a:extLst>
              <a:ext uri="{FF2B5EF4-FFF2-40B4-BE49-F238E27FC236}">
                <a16:creationId xmlns:a16="http://schemas.microsoft.com/office/drawing/2014/main" id="{84C74091-E47A-4EC0-AFBC-4B3025196C51}"/>
              </a:ext>
            </a:extLst>
          </p:cNvPr>
          <p:cNvSpPr>
            <a:spLocks noChangeAspect="1"/>
          </p:cNvSpPr>
          <p:nvPr/>
        </p:nvSpPr>
        <p:spPr>
          <a:xfrm>
            <a:off x="10453679" y="44820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9" name="Smiley 158">
            <a:extLst>
              <a:ext uri="{FF2B5EF4-FFF2-40B4-BE49-F238E27FC236}">
                <a16:creationId xmlns:a16="http://schemas.microsoft.com/office/drawing/2014/main" id="{77DF36D7-115F-42AD-9A39-06D53A25D80E}"/>
              </a:ext>
            </a:extLst>
          </p:cNvPr>
          <p:cNvSpPr>
            <a:spLocks noChangeAspect="1"/>
          </p:cNvSpPr>
          <p:nvPr/>
        </p:nvSpPr>
        <p:spPr>
          <a:xfrm>
            <a:off x="10606079" y="46344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60" name="Smiley 159">
            <a:extLst>
              <a:ext uri="{FF2B5EF4-FFF2-40B4-BE49-F238E27FC236}">
                <a16:creationId xmlns:a16="http://schemas.microsoft.com/office/drawing/2014/main" id="{888868F8-8DC9-422A-924A-CB92DB2C1638}"/>
              </a:ext>
            </a:extLst>
          </p:cNvPr>
          <p:cNvSpPr>
            <a:spLocks noChangeAspect="1"/>
          </p:cNvSpPr>
          <p:nvPr/>
        </p:nvSpPr>
        <p:spPr>
          <a:xfrm>
            <a:off x="10758479" y="47868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61" name="Smiley 160">
            <a:extLst>
              <a:ext uri="{FF2B5EF4-FFF2-40B4-BE49-F238E27FC236}">
                <a16:creationId xmlns:a16="http://schemas.microsoft.com/office/drawing/2014/main" id="{6A14FBDA-41FD-4A7D-A724-F91CCBA53F6C}"/>
              </a:ext>
            </a:extLst>
          </p:cNvPr>
          <p:cNvSpPr>
            <a:spLocks noChangeAspect="1"/>
          </p:cNvSpPr>
          <p:nvPr/>
        </p:nvSpPr>
        <p:spPr>
          <a:xfrm>
            <a:off x="10910879" y="4939216"/>
            <a:ext cx="263226" cy="26322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162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3B053119-547A-4611-BC05-CF32362CD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251289" y="1660904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9FE613E5-A1F2-4A12-A9EB-384F7CE1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61" y="1091610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FEEFAC7A-1A27-4963-90EB-620A855B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69" y="1098767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1666EEDE-FC04-4C29-9E43-011A5A72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252" y="114149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7BCCA154-6C1E-4D1A-8234-51B4B3833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767008" y="2311053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DB8AC414-DC58-4FFA-B2C8-10B2D3FEB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884898" y="2421661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A1A3A5CE-14C1-4941-AE69-505B48B43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541212" y="278014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2A5D108E-5256-46DC-B3D9-EB841A1F6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659102" y="2890756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F5FA8507-CC27-4C0A-80C2-C60AED80E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0919408" y="2694336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E6608204-B93F-4DF1-A8D8-88480EA12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037298" y="2804944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146CB4EE-B6C2-4C2F-8549-32960CD45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752973" y="273612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3A4373BE-F645-4FD9-82DA-4D35D034C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1623738" y="2664706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E2D81444-8DF7-461E-ADA1-896E2B0E8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188300" y="2454808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09FB9C62-1142-4928-8EFC-DCD253777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059065" y="2383387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56BD7033-BD27-4A5C-8EF3-758F5D0BB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304613" y="2769361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7" descr="E:\1_M8 Sportdidaktisches Projekt M8\1_Spezialistenauftrag\PPT - Digitale Planung von Sportunterricht\Bilder Gimp\fertig_bearbeitet\linie_bodenmarkierung_500_2.jpg">
            <a:extLst>
              <a:ext uri="{FF2B5EF4-FFF2-40B4-BE49-F238E27FC236}">
                <a16:creationId xmlns:a16="http://schemas.microsoft.com/office/drawing/2014/main" id="{390CC619-0AA6-4A12-A8DD-136614096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98750" l="391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0203" r="26062" b="1119"/>
          <a:stretch/>
        </p:blipFill>
        <p:spPr bwMode="auto">
          <a:xfrm rot="3472374">
            <a:off x="12175378" y="2697940"/>
            <a:ext cx="91780" cy="288000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3425C8DF-96B0-4A3F-BDF1-63C9FE9E7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138226" y="1700298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91635082-646F-4A6F-B0CE-964748455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237950" y="1958475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1CAB8B53-CB63-4E6C-989D-9D112E174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934883" y="1918754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3B2A79BB-7509-4055-987B-0EF421D32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0860985" y="1679956"/>
            <a:ext cx="276978" cy="24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5438F8C5-9626-428B-B8F7-289B1A48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671375" y="1922519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419B6110-8D65-4679-91AA-F6897F0F2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1597698" y="1681710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8456BE64-2181-49A1-B1AE-DD4A033D9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589587" y="1937159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9144C952-E5BC-42A9-8197-B80D0232E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521049" y="1703137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66FA47C2-FE6D-4632-B8EB-D83BAD6F5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318704" y="1964752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J:\1_M8 Sportdidaktisches Projekt M8\1_Spezialistenauftrag\PPT - Digitale Planung von Sportunterricht\Bilder Gimp\fertig_bearbeitet\huetchen_300.jpg">
            <a:extLst>
              <a:ext uri="{FF2B5EF4-FFF2-40B4-BE49-F238E27FC236}">
                <a16:creationId xmlns:a16="http://schemas.microsoft.com/office/drawing/2014/main" id="{99C47D5D-A308-4D36-91F3-754ECFB9E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64" b="66988" l="26429" r="69143">
                        <a14:backgroundMark x1="30857" y1="43516" x2="30857" y2="43516"/>
                        <a14:backgroundMark x1="27714" y1="47053" x2="27714" y2="47053"/>
                        <a14:backgroundMark x1="29429" y1="60343" x2="29429" y2="60343"/>
                        <a14:backgroundMark x1="49857" y1="43194" x2="49857" y2="43194"/>
                        <a14:backgroundMark x1="52143" y1="45659" x2="52143" y2="45659"/>
                        <a14:backgroundMark x1="63143" y1="43301" x2="63143" y2="43301"/>
                        <a14:backgroundMark x1="59714" y1="42229" x2="59714" y2="42229"/>
                        <a14:backgroundMark x1="57143" y1="41050" x2="57143" y2="41050"/>
                        <a14:backgroundMark x1="52714" y1="39764" x2="52714" y2="39764"/>
                        <a14:backgroundMark x1="48286" y1="39443" x2="48286" y2="39443"/>
                        <a14:backgroundMark x1="45429" y1="39228" x2="45429" y2="39228"/>
                        <a14:backgroundMark x1="42714" y1="39014" x2="42714" y2="39014"/>
                        <a14:backgroundMark x1="36857" y1="40193" x2="36857" y2="40193"/>
                        <a14:backgroundMark x1="34571" y1="41265" x2="34571" y2="41265"/>
                        <a14:backgroundMark x1="29000" y1="45123" x2="29000" y2="45123"/>
                        <a14:backgroundMark x1="30571" y1="61736" x2="30571" y2="61736"/>
                        <a14:backgroundMark x1="34714" y1="63987" x2="34714" y2="63987"/>
                        <a14:backgroundMark x1="36714" y1="65059" x2="36714" y2="65059"/>
                        <a14:backgroundMark x1="38000" y1="65702" x2="38000" y2="65702"/>
                        <a14:backgroundMark x1="31571" y1="63023" x2="31571" y2="63023"/>
                        <a14:backgroundMark x1="59286" y1="64952" x2="59286" y2="64952"/>
                        <a14:backgroundMark x1="61714" y1="63987" x2="62000" y2="63880"/>
                        <a14:backgroundMark x1="63571" y1="62272" x2="63571" y2="62272"/>
                        <a14:backgroundMark x1="65571" y1="60129" x2="65571" y2="60129"/>
                        <a14:backgroundMark x1="67000" y1="48446" x2="67000" y2="48446"/>
                        <a14:backgroundMark x1="46000" y1="45874" x2="46000" y2="45874"/>
                        <a14:backgroundMark x1="47857" y1="45981" x2="47857" y2="45981"/>
                        <a14:backgroundMark x1="49571" y1="48017" x2="50000" y2="48017"/>
                        <a14:backgroundMark x1="52286" y1="47803" x2="52286" y2="47803"/>
                        <a14:backgroundMark x1="51571" y1="46302" x2="51571" y2="46088"/>
                        <a14:backgroundMark x1="49571" y1="44909" x2="49571" y2="44909"/>
                        <a14:backgroundMark x1="63000" y1="43623" x2="63000" y2="43623"/>
                        <a14:backgroundMark x1="61000" y1="42229" x2="61000" y2="42229"/>
                        <a14:backgroundMark x1="58429" y1="41158" x2="58429" y2="41158"/>
                        <a14:backgroundMark x1="54000" y1="40193" x2="54000" y2="40193"/>
                        <a14:backgroundMark x1="67571" y1="47160" x2="67571" y2="47160"/>
                        <a14:backgroundMark x1="28571" y1="59486" x2="28571" y2="5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8408" r="31010" b="32932"/>
          <a:stretch/>
        </p:blipFill>
        <p:spPr bwMode="auto">
          <a:xfrm>
            <a:off x="12245027" y="1723943"/>
            <a:ext cx="257049" cy="2290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C1F3ABDF-CCB8-4300-92DF-691946FF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840" y="730843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8BEDEDA2-7273-4124-82B8-3F3131F4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802" y="88578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A2EB7098-9917-4330-87E8-DC7EEFED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202" y="103818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43762FC9-6F98-41B4-AC49-E069EE2A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06" y="78056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C4696DF5-8D64-4ED3-A043-CE3D28AE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94" y="96436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5D0646D9-0170-4105-A648-7B21AD96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594" y="1116764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462B2AF1-4B1B-4DFB-A4B2-A1C2EBD5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401" y="739196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A928A08D-69C4-4A59-A078-49F640B1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758" y="92299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FDBB9A67-5AD9-4314-9B04-2F2EC064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089" y="1075395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Inhaltsplatzhalter 1">
            <a:extLst>
              <a:ext uri="{FF2B5EF4-FFF2-40B4-BE49-F238E27FC236}">
                <a16:creationId xmlns:a16="http://schemas.microsoft.com/office/drawing/2014/main" id="{F83EFFB8-427C-4B8C-9DE1-A2C289097B2A}"/>
              </a:ext>
            </a:extLst>
          </p:cNvPr>
          <p:cNvSpPr txBox="1">
            <a:spLocks/>
          </p:cNvSpPr>
          <p:nvPr/>
        </p:nvSpPr>
        <p:spPr>
          <a:xfrm>
            <a:off x="10086134" y="359933"/>
            <a:ext cx="1227551" cy="35579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Material</a:t>
            </a:r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198" name="Inhaltsplatzhalter 1">
            <a:extLst>
              <a:ext uri="{FF2B5EF4-FFF2-40B4-BE49-F238E27FC236}">
                <a16:creationId xmlns:a16="http://schemas.microsoft.com/office/drawing/2014/main" id="{5B89A917-EBB7-4042-8909-CEF8EAB82D74}"/>
              </a:ext>
            </a:extLst>
          </p:cNvPr>
          <p:cNvSpPr txBox="1">
            <a:spLocks/>
          </p:cNvSpPr>
          <p:nvPr/>
        </p:nvSpPr>
        <p:spPr>
          <a:xfrm>
            <a:off x="10201567" y="3475671"/>
            <a:ext cx="1201660" cy="27364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Personen</a:t>
            </a:r>
          </a:p>
          <a:p>
            <a:endParaRPr lang="de-DE" b="1" dirty="0"/>
          </a:p>
        </p:txBody>
      </p:sp>
      <p:sp>
        <p:nvSpPr>
          <p:cNvPr id="199" name="Inhaltsplatzhalter 1">
            <a:extLst>
              <a:ext uri="{FF2B5EF4-FFF2-40B4-BE49-F238E27FC236}">
                <a16:creationId xmlns:a16="http://schemas.microsoft.com/office/drawing/2014/main" id="{1807D460-51C1-4253-B0D2-12B3237D65ED}"/>
              </a:ext>
            </a:extLst>
          </p:cNvPr>
          <p:cNvSpPr txBox="1">
            <a:spLocks/>
          </p:cNvSpPr>
          <p:nvPr/>
        </p:nvSpPr>
        <p:spPr>
          <a:xfrm>
            <a:off x="10298192" y="6144928"/>
            <a:ext cx="1121739" cy="3600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Ballweg</a:t>
            </a:r>
          </a:p>
        </p:txBody>
      </p:sp>
      <p:sp>
        <p:nvSpPr>
          <p:cNvPr id="200" name="Inhaltsplatzhalter 1">
            <a:extLst>
              <a:ext uri="{FF2B5EF4-FFF2-40B4-BE49-F238E27FC236}">
                <a16:creationId xmlns:a16="http://schemas.microsoft.com/office/drawing/2014/main" id="{F9B29B82-3056-4244-B4E4-E45770A311FE}"/>
              </a:ext>
            </a:extLst>
          </p:cNvPr>
          <p:cNvSpPr txBox="1">
            <a:spLocks/>
          </p:cNvSpPr>
          <p:nvPr/>
        </p:nvSpPr>
        <p:spPr>
          <a:xfrm>
            <a:off x="10213830" y="5841296"/>
            <a:ext cx="1059893" cy="29673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/>
              <a:t>Laufweg</a:t>
            </a:r>
          </a:p>
        </p:txBody>
      </p:sp>
      <p:sp>
        <p:nvSpPr>
          <p:cNvPr id="201" name="Inhaltsplatzhalter 1">
            <a:extLst>
              <a:ext uri="{FF2B5EF4-FFF2-40B4-BE49-F238E27FC236}">
                <a16:creationId xmlns:a16="http://schemas.microsoft.com/office/drawing/2014/main" id="{97E3A4D0-1A8E-4238-9263-CBBC70C1A362}"/>
              </a:ext>
            </a:extLst>
          </p:cNvPr>
          <p:cNvSpPr txBox="1">
            <a:spLocks/>
          </p:cNvSpPr>
          <p:nvPr/>
        </p:nvSpPr>
        <p:spPr>
          <a:xfrm>
            <a:off x="10148187" y="3798295"/>
            <a:ext cx="1272496" cy="230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/>
              <a:t>Lehrer/ Trainer</a:t>
            </a:r>
          </a:p>
        </p:txBody>
      </p:sp>
      <p:pic>
        <p:nvPicPr>
          <p:cNvPr id="202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id="{68EB673B-CC29-415D-847A-8B0EB175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68" y="834559"/>
            <a:ext cx="425965" cy="4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0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8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3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278933"/>
      </p:ext>
    </p:extLst>
  </p:cSld>
  <p:clrMapOvr>
    <a:masterClrMapping/>
  </p:clrMapOvr>
</p:sld>
</file>

<file path=ppt/theme/theme1.xml><?xml version="1.0" encoding="utf-8"?>
<a:theme xmlns:a="http://schemas.openxmlformats.org/drawingml/2006/main" name="Tennis-KNSU 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</Words>
  <Application>Microsoft Office PowerPoint</Application>
  <PresentationFormat>A4-Papier (210 x 297 mm)</PresentationFormat>
  <Paragraphs>49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Nottke</vt:lpstr>
      <vt:lpstr>Tennis-KNSU PowerPoint_Vorlage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Acer</dc:creator>
  <cp:lastModifiedBy>USER</cp:lastModifiedBy>
  <cp:revision>194</cp:revision>
  <cp:lastPrinted>2015-12-22T11:42:47Z</cp:lastPrinted>
  <dcterms:created xsi:type="dcterms:W3CDTF">2015-12-15T22:51:18Z</dcterms:created>
  <dcterms:modified xsi:type="dcterms:W3CDTF">2018-05-26T18:38:57Z</dcterms:modified>
</cp:coreProperties>
</file>