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69" r:id="rId2"/>
    <p:sldId id="273" r:id="rId3"/>
    <p:sldId id="274" r:id="rId4"/>
    <p:sldId id="271" r:id="rId5"/>
    <p:sldId id="270" r:id="rId6"/>
    <p:sldId id="272" r:id="rId7"/>
    <p:sldId id="275" r:id="rId8"/>
  </p:sldIdLst>
  <p:sldSz cx="9906000" cy="6858000" type="A4"/>
  <p:notesSz cx="9856788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65">
          <p15:clr>
            <a:srgbClr val="A4A3A4"/>
          </p15:clr>
        </p15:guide>
        <p15:guide id="2" pos="6204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6239">
          <p15:clr>
            <a:srgbClr val="A4A3A4"/>
          </p15:clr>
        </p15:guide>
        <p15:guide id="5" orient="horz" pos="2478">
          <p15:clr>
            <a:srgbClr val="A4A3A4"/>
          </p15:clr>
        </p15:guide>
        <p15:guide id="6" orient="horz" pos="4020">
          <p15:clr>
            <a:srgbClr val="A4A3A4"/>
          </p15:clr>
        </p15:guide>
        <p15:guide id="7" pos="24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05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1986">
          <p15:clr>
            <a:srgbClr val="A4A3A4"/>
          </p15:clr>
        </p15:guide>
        <p15:guide id="6" orient="horz" pos="2141">
          <p15:clr>
            <a:srgbClr val="A4A3A4"/>
          </p15:clr>
        </p15:guide>
        <p15:guide id="7" pos="3132">
          <p15:clr>
            <a:srgbClr val="A4A3A4"/>
          </p15:clr>
        </p15:guide>
        <p15:guide id="8" pos="31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EC70"/>
    <a:srgbClr val="C9EE6E"/>
    <a:srgbClr val="F6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29" autoAdjust="0"/>
    <p:restoredTop sz="94556" autoAdjust="0"/>
  </p:normalViewPr>
  <p:slideViewPr>
    <p:cSldViewPr>
      <p:cViewPr varScale="1">
        <p:scale>
          <a:sx n="66" d="100"/>
          <a:sy n="66" d="100"/>
        </p:scale>
        <p:origin x="-114" y="-1170"/>
      </p:cViewPr>
      <p:guideLst>
        <p:guide orient="horz" pos="4065"/>
        <p:guide orient="horz" pos="4319"/>
        <p:guide orient="horz" pos="2478"/>
        <p:guide orient="horz" pos="4020"/>
        <p:guide pos="6204"/>
        <p:guide pos="6239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2118" y="84"/>
      </p:cViewPr>
      <p:guideLst>
        <p:guide orient="horz" pos="2880"/>
        <p:guide orient="horz" pos="3105"/>
        <p:guide orient="horz" pos="1986"/>
        <p:guide orient="horz" pos="2141"/>
        <p:guide pos="2160"/>
        <p:guide pos="2141"/>
        <p:guide pos="3132"/>
        <p:guide pos="31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83233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C2B07-6EF8-4711-85F3-367E090E2F2D}" type="datetimeFigureOut">
              <a:rPr lang="de-DE" smtClean="0"/>
              <a:pPr/>
              <a:t>13.2.2018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83233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BB9CD-03E8-40B3-92D9-EC12563163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310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izenplatzhalter 7"/>
          <p:cNvSpPr>
            <a:spLocks noGrp="1"/>
          </p:cNvSpPr>
          <p:nvPr>
            <p:ph type="body" sz="quarter" idx="3"/>
          </p:nvPr>
        </p:nvSpPr>
        <p:spPr>
          <a:xfrm>
            <a:off x="967954" y="446510"/>
            <a:ext cx="1944216" cy="2592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de-DE" dirty="0"/>
          </a:p>
        </p:txBody>
      </p:sp>
      <p:sp>
        <p:nvSpPr>
          <p:cNvPr id="9" name="Folienbildplatzhalter 8"/>
          <p:cNvSpPr>
            <a:spLocks noGrp="1" noRot="1" noChangeAspect="1"/>
          </p:cNvSpPr>
          <p:nvPr>
            <p:ph type="sldImg" idx="2"/>
          </p:nvPr>
        </p:nvSpPr>
        <p:spPr>
          <a:xfrm>
            <a:off x="3087688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35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hyperlink" Target="https://creativecommons.org/licenses/by-sa/3.0/de/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hyperlink" Target="https://creativecommons.org/licenses/by-sa/3.0/de/" TargetMode="External"/></Relationships>
</file>

<file path=ppt/slideLayouts/_rels/slideLayout1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hyperlink" Target="https://creativecommons.org/licenses/by-sa/3.0/de/" TargetMode="Externa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3.0/de/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jpg"/><Relationship Id="rId5" Type="http://schemas.microsoft.com/office/2007/relationships/hdphoto" Target="../media/hdphoto2.wdp"/><Relationship Id="rId4" Type="http://schemas.openxmlformats.org/officeDocument/2006/relationships/image" Target="../media/image10.png"/><Relationship Id="rId9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hyperlink" Target="https://creativecommons.org/licenses/by-sa/3.0/de/" TargetMode="External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jpg"/><Relationship Id="rId5" Type="http://schemas.microsoft.com/office/2007/relationships/hdphoto" Target="../media/hdphoto2.wdp"/><Relationship Id="rId4" Type="http://schemas.openxmlformats.org/officeDocument/2006/relationships/image" Target="../media/image10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de/" TargetMode="External"/><Relationship Id="rId7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3.emf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hyperlink" Target="https://creativecommons.org/licenses/by-sa/3.0/de/" TargetMode="External"/></Relationships>
</file>

<file path=ppt/slideLayouts/_rels/slideLayout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hyperlink" Target="https://creativecommons.org/licenses/by-sa/3.0/de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hyperlink" Target="https://creativecommons.org/licenses/by-sa/3.0/de/" TargetMode="External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9.jp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hyperlink" Target="https://creativecommons.org/licenses/by-sa/3.0/de/" TargetMode="External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9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1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214" y="-11215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hteck 4"/>
          <p:cNvSpPr/>
          <p:nvPr userDrawn="1"/>
        </p:nvSpPr>
        <p:spPr>
          <a:xfrm>
            <a:off x="64076" y="1180950"/>
            <a:ext cx="7200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5" name="AutoShape 115"/>
          <p:cNvSpPr>
            <a:spLocks noChangeArrowheads="1"/>
          </p:cNvSpPr>
          <p:nvPr userDrawn="1"/>
        </p:nvSpPr>
        <p:spPr bwMode="auto">
          <a:xfrm>
            <a:off x="94556" y="1052736"/>
            <a:ext cx="9721080" cy="1362716"/>
          </a:xfrm>
          <a:prstGeom prst="roundRect">
            <a:avLst>
              <a:gd name="adj" fmla="val 10896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9" name="Rechteck 48"/>
          <p:cNvSpPr/>
          <p:nvPr userDrawn="1"/>
        </p:nvSpPr>
        <p:spPr>
          <a:xfrm>
            <a:off x="8121352" y="1189284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9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980578" y="1174770"/>
            <a:ext cx="705900" cy="22754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104" name="Textplatzhalter 2"/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2574065" y="1193777"/>
            <a:ext cx="5664299" cy="22393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141" name="Rechteck 140"/>
          <p:cNvSpPr/>
          <p:nvPr userDrawn="1"/>
        </p:nvSpPr>
        <p:spPr>
          <a:xfrm>
            <a:off x="1348685" y="1193778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87" name="Rechteck 86"/>
          <p:cNvSpPr/>
          <p:nvPr userDrawn="1"/>
        </p:nvSpPr>
        <p:spPr>
          <a:xfrm>
            <a:off x="18356" y="1423353"/>
            <a:ext cx="1224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Beschreibung</a:t>
            </a:r>
            <a:endParaRPr lang="de-DE" sz="1000" dirty="0"/>
          </a:p>
        </p:txBody>
      </p:sp>
      <p:sp>
        <p:nvSpPr>
          <p:cNvPr id="8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8320" y="118167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89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217950" y="1669573"/>
            <a:ext cx="9470101" cy="6971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grpSp>
        <p:nvGrpSpPr>
          <p:cNvPr id="50" name="Gruppieren 49"/>
          <p:cNvGrpSpPr/>
          <p:nvPr userDrawn="1"/>
        </p:nvGrpSpPr>
        <p:grpSpPr>
          <a:xfrm>
            <a:off x="4436809" y="624544"/>
            <a:ext cx="2966399" cy="6188832"/>
            <a:chOff x="4436809" y="624544"/>
            <a:chExt cx="2966399" cy="6188832"/>
          </a:xfrm>
        </p:grpSpPr>
        <p:grpSp>
          <p:nvGrpSpPr>
            <p:cNvPr id="51" name="Gruppieren 50"/>
            <p:cNvGrpSpPr>
              <a:grpSpLocks noChangeAspect="1"/>
            </p:cNvGrpSpPr>
            <p:nvPr userDrawn="1"/>
          </p:nvGrpSpPr>
          <p:grpSpPr>
            <a:xfrm>
              <a:off x="4436809" y="624544"/>
              <a:ext cx="2820447" cy="6188832"/>
              <a:chOff x="6247686" y="1124744"/>
              <a:chExt cx="2431458" cy="5335259"/>
            </a:xfrm>
            <a:solidFill>
              <a:srgbClr val="ABEC70"/>
            </a:solidFill>
            <a:scene3d>
              <a:camera prst="perspectiveRelaxed" fov="5700000">
                <a:rot lat="2100000" lon="18000000" rev="6600000"/>
              </a:camera>
              <a:lightRig rig="threePt" dir="t"/>
            </a:scene3d>
          </p:grpSpPr>
          <p:sp>
            <p:nvSpPr>
              <p:cNvPr id="82" name="Rechteck 81"/>
              <p:cNvSpPr>
                <a:spLocks/>
              </p:cNvSpPr>
              <p:nvPr userDrawn="1"/>
            </p:nvSpPr>
            <p:spPr>
              <a:xfrm>
                <a:off x="6249144" y="1124744"/>
                <a:ext cx="2430000" cy="5335259"/>
              </a:xfrm>
              <a:prstGeom prst="rect">
                <a:avLst/>
              </a:prstGeom>
              <a:grpFill/>
              <a:ln w="28575">
                <a:solidFill>
                  <a:schemeClr val="accent1"/>
                </a:solidFill>
              </a:ln>
              <a:sp3d extrusionH="635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83" name="Gerade Verbindung 82"/>
              <p:cNvCxnSpPr/>
              <p:nvPr userDrawn="1"/>
            </p:nvCxnSpPr>
            <p:spPr>
              <a:xfrm>
                <a:off x="6431260" y="1128329"/>
                <a:ext cx="0" cy="5322149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Gerade Verbindung 83"/>
              <p:cNvCxnSpPr/>
              <p:nvPr userDrawn="1"/>
            </p:nvCxnSpPr>
            <p:spPr>
              <a:xfrm>
                <a:off x="6253145" y="1428775"/>
                <a:ext cx="2425999" cy="0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Gerade Verbindung 84"/>
              <p:cNvCxnSpPr/>
              <p:nvPr userDrawn="1"/>
            </p:nvCxnSpPr>
            <p:spPr>
              <a:xfrm>
                <a:off x="8498366" y="1128329"/>
                <a:ext cx="0" cy="5322149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Gerade Verbindung 85"/>
              <p:cNvCxnSpPr/>
              <p:nvPr userDrawn="1"/>
            </p:nvCxnSpPr>
            <p:spPr>
              <a:xfrm>
                <a:off x="6249144" y="6150936"/>
                <a:ext cx="2425999" cy="0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Gerade Verbindung 89"/>
              <p:cNvCxnSpPr/>
              <p:nvPr userDrawn="1"/>
            </p:nvCxnSpPr>
            <p:spPr>
              <a:xfrm>
                <a:off x="6253145" y="3005575"/>
                <a:ext cx="2425999" cy="0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Gerade Verbindung 90"/>
              <p:cNvCxnSpPr/>
              <p:nvPr userDrawn="1"/>
            </p:nvCxnSpPr>
            <p:spPr>
              <a:xfrm flipH="1" flipV="1">
                <a:off x="7462142" y="1428775"/>
                <a:ext cx="1" cy="1576800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Gerade Verbindung 91"/>
              <p:cNvCxnSpPr/>
              <p:nvPr userDrawn="1"/>
            </p:nvCxnSpPr>
            <p:spPr>
              <a:xfrm flipH="1" flipV="1">
                <a:off x="7460686" y="4572251"/>
                <a:ext cx="1" cy="1576800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Gerade Verbindung 92"/>
              <p:cNvCxnSpPr/>
              <p:nvPr userDrawn="1"/>
            </p:nvCxnSpPr>
            <p:spPr>
              <a:xfrm>
                <a:off x="6247686" y="4577451"/>
                <a:ext cx="2425999" cy="0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Gerade Verbindung 93"/>
              <p:cNvCxnSpPr>
                <a:cxnSpLocks/>
                <a:stCxn id="82" idx="1"/>
                <a:endCxn id="82" idx="3"/>
              </p:cNvCxnSpPr>
              <p:nvPr userDrawn="1"/>
            </p:nvCxnSpPr>
            <p:spPr>
              <a:xfrm>
                <a:off x="6249144" y="3792374"/>
                <a:ext cx="243000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uppieren 51"/>
            <p:cNvGrpSpPr>
              <a:grpSpLocks noChangeAspect="1"/>
            </p:cNvGrpSpPr>
            <p:nvPr userDrawn="1"/>
          </p:nvGrpSpPr>
          <p:grpSpPr>
            <a:xfrm>
              <a:off x="4516760" y="3138000"/>
              <a:ext cx="2886448" cy="651040"/>
              <a:chOff x="6184424" y="3167500"/>
              <a:chExt cx="2450508" cy="624874"/>
            </a:xfrm>
            <a:scene3d>
              <a:camera prst="perspectiveRelaxed" fov="3000000">
                <a:rot lat="1260000" lon="3000000" rev="21550781"/>
              </a:camera>
              <a:lightRig rig="threePt" dir="t"/>
            </a:scene3d>
          </p:grpSpPr>
          <p:grpSp>
            <p:nvGrpSpPr>
              <p:cNvPr id="53" name="Gruppieren 52"/>
              <p:cNvGrpSpPr/>
              <p:nvPr userDrawn="1"/>
            </p:nvGrpSpPr>
            <p:grpSpPr>
              <a:xfrm>
                <a:off x="6184424" y="3167500"/>
                <a:ext cx="2450508" cy="615600"/>
                <a:chOff x="6184424" y="3167500"/>
                <a:chExt cx="2450508" cy="615600"/>
              </a:xfrm>
            </p:grpSpPr>
            <p:grpSp>
              <p:nvGrpSpPr>
                <p:cNvPr id="55" name="Gruppieren 54"/>
                <p:cNvGrpSpPr/>
                <p:nvPr userDrawn="1"/>
              </p:nvGrpSpPr>
              <p:grpSpPr>
                <a:xfrm>
                  <a:off x="6193949" y="3168025"/>
                  <a:ext cx="2440983" cy="281671"/>
                  <a:chOff x="5529064" y="2355241"/>
                  <a:chExt cx="2808312" cy="218538"/>
                </a:xfrm>
              </p:grpSpPr>
              <p:sp>
                <p:nvSpPr>
                  <p:cNvPr id="58" name="Rechteck 57"/>
                  <p:cNvSpPr/>
                  <p:nvPr userDrawn="1"/>
                </p:nvSpPr>
                <p:spPr>
                  <a:xfrm>
                    <a:off x="5529064" y="2355241"/>
                    <a:ext cx="2808312" cy="218538"/>
                  </a:xfrm>
                  <a:prstGeom prst="rect">
                    <a:avLst/>
                  </a:prstGeom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grpSp>
                <p:nvGrpSpPr>
                  <p:cNvPr id="59" name="Gruppieren 58"/>
                  <p:cNvGrpSpPr/>
                  <p:nvPr userDrawn="1"/>
                </p:nvGrpSpPr>
                <p:grpSpPr>
                  <a:xfrm>
                    <a:off x="5536379" y="2362518"/>
                    <a:ext cx="2797876" cy="211261"/>
                    <a:chOff x="5536379" y="2362518"/>
                    <a:chExt cx="2797876" cy="211261"/>
                  </a:xfrm>
                </p:grpSpPr>
                <p:grpSp>
                  <p:nvGrpSpPr>
                    <p:cNvPr id="60" name="Gruppieren 59"/>
                    <p:cNvGrpSpPr/>
                    <p:nvPr userDrawn="1"/>
                  </p:nvGrpSpPr>
                  <p:grpSpPr>
                    <a:xfrm>
                      <a:off x="5536379" y="2362518"/>
                      <a:ext cx="2711698" cy="211261"/>
                      <a:chOff x="5536379" y="2362518"/>
                      <a:chExt cx="2711698" cy="211261"/>
                    </a:xfrm>
                  </p:grpSpPr>
                  <p:grpSp>
                    <p:nvGrpSpPr>
                      <p:cNvPr id="62" name="Gruppieren 61"/>
                      <p:cNvGrpSpPr/>
                      <p:nvPr userDrawn="1"/>
                    </p:nvGrpSpPr>
                    <p:grpSpPr>
                      <a:xfrm>
                        <a:off x="5536379" y="2362518"/>
                        <a:ext cx="1784093" cy="211219"/>
                        <a:chOff x="5536379" y="2362518"/>
                        <a:chExt cx="1784093" cy="211219"/>
                      </a:xfrm>
                    </p:grpSpPr>
                    <p:grpSp>
                      <p:nvGrpSpPr>
                        <p:cNvPr id="70" name="Gruppieren 69"/>
                        <p:cNvGrpSpPr/>
                        <p:nvPr userDrawn="1"/>
                      </p:nvGrpSpPr>
                      <p:grpSpPr>
                        <a:xfrm>
                          <a:off x="5536379" y="2362518"/>
                          <a:ext cx="893407" cy="210568"/>
                          <a:chOff x="5536379" y="2362518"/>
                          <a:chExt cx="893407" cy="210568"/>
                        </a:xfrm>
                      </p:grpSpPr>
                      <p:grpSp>
                        <p:nvGrpSpPr>
                          <p:cNvPr id="77" name="Gruppieren 76"/>
                          <p:cNvGrpSpPr/>
                          <p:nvPr userDrawn="1"/>
                        </p:nvGrpSpPr>
                        <p:grpSpPr>
                          <a:xfrm>
                            <a:off x="5536379" y="2362557"/>
                            <a:ext cx="445250" cy="210529"/>
                            <a:chOff x="5536379" y="2362557"/>
                            <a:chExt cx="445250" cy="210529"/>
                          </a:xfrm>
                        </p:grpSpPr>
                        <p:pic>
                          <p:nvPicPr>
                            <p:cNvPr id="80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4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36379" y="2362557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pic>
                          <p:nvPicPr>
                            <p:cNvPr id="81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4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757083" y="2363510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grpSp>
                      <p:pic>
                        <p:nvPicPr>
                          <p:cNvPr id="78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81679" y="2362518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79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05240" y="2363471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grpSp>
                      <p:nvGrpSpPr>
                        <p:cNvPr id="71" name="Gruppieren 70"/>
                        <p:cNvGrpSpPr/>
                        <p:nvPr userDrawn="1"/>
                      </p:nvGrpSpPr>
                      <p:grpSpPr>
                        <a:xfrm>
                          <a:off x="6428970" y="2363169"/>
                          <a:ext cx="891502" cy="210568"/>
                          <a:chOff x="5528759" y="2362518"/>
                          <a:chExt cx="891502" cy="210568"/>
                        </a:xfrm>
                      </p:grpSpPr>
                      <p:grpSp>
                        <p:nvGrpSpPr>
                          <p:cNvPr id="72" name="Gruppieren 71"/>
                          <p:cNvGrpSpPr/>
                          <p:nvPr userDrawn="1"/>
                        </p:nvGrpSpPr>
                        <p:grpSpPr>
                          <a:xfrm>
                            <a:off x="5528759" y="2362557"/>
                            <a:ext cx="443345" cy="210529"/>
                            <a:chOff x="5528759" y="2362557"/>
                            <a:chExt cx="443345" cy="210529"/>
                          </a:xfrm>
                        </p:grpSpPr>
                        <p:pic>
                          <p:nvPicPr>
                            <p:cNvPr id="75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4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28759" y="2362557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pic>
                          <p:nvPicPr>
                            <p:cNvPr id="76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4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747558" y="2363510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grpSp>
                      <p:pic>
                        <p:nvPicPr>
                          <p:cNvPr id="73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72154" y="2362518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74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195715" y="2363471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</p:grpSp>
                  <p:grpSp>
                    <p:nvGrpSpPr>
                      <p:cNvPr id="63" name="Gruppieren 62"/>
                      <p:cNvGrpSpPr/>
                      <p:nvPr userDrawn="1"/>
                    </p:nvGrpSpPr>
                    <p:grpSpPr>
                      <a:xfrm>
                        <a:off x="7319699" y="2363211"/>
                        <a:ext cx="928378" cy="210568"/>
                        <a:chOff x="5529044" y="2362518"/>
                        <a:chExt cx="893690" cy="210568"/>
                      </a:xfrm>
                    </p:grpSpPr>
                    <p:grpSp>
                      <p:nvGrpSpPr>
                        <p:cNvPr id="64" name="Gruppieren 63"/>
                        <p:cNvGrpSpPr/>
                        <p:nvPr userDrawn="1"/>
                      </p:nvGrpSpPr>
                      <p:grpSpPr>
                        <a:xfrm>
                          <a:off x="5529044" y="2362557"/>
                          <a:ext cx="445534" cy="210529"/>
                          <a:chOff x="5529044" y="2362557"/>
                          <a:chExt cx="445534" cy="210529"/>
                        </a:xfrm>
                      </p:grpSpPr>
                      <p:pic>
                        <p:nvPicPr>
                          <p:cNvPr id="68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5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29044" y="2362557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69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5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50032" y="2363510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pic>
                      <p:nvPicPr>
                        <p:cNvPr id="66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5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4629" y="2362518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67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5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98188" y="2363471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</p:grpSp>
                <p:pic>
                  <p:nvPicPr>
                    <p:cNvPr id="61" name="Picture 2" descr="Bildergebnis für tennisnetz textur"/>
                    <p:cNvPicPr>
                      <a:picLocks noChangeAspect="1" noChangeArrowheads="1"/>
                    </p:cNvPicPr>
                    <p:nvPr userDrawn="1"/>
                  </p:nvPicPr>
                  <p:blipFill rotWithShape="1">
                    <a:blip r:embed="rId6" cstate="print">
                      <a:duotone>
                        <a:prstClr val="black"/>
                        <a:schemeClr val="accent3">
                          <a:tint val="45000"/>
                          <a:satMod val="400000"/>
                        </a:schemeClr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r="48537" b="-144"/>
                    <a:stretch/>
                  </p:blipFill>
                  <p:spPr bwMode="auto">
                    <a:xfrm>
                      <a:off x="8218697" y="2363901"/>
                      <a:ext cx="115558" cy="209878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</p:grpSp>
            <p:cxnSp>
              <p:nvCxnSpPr>
                <p:cNvPr id="56" name="Gerade Verbindung 55"/>
                <p:cNvCxnSpPr/>
                <p:nvPr userDrawn="1"/>
              </p:nvCxnSpPr>
              <p:spPr>
                <a:xfrm flipH="1" flipV="1">
                  <a:off x="6184424" y="3167500"/>
                  <a:ext cx="1459" cy="615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 Verbindung 56"/>
                <p:cNvCxnSpPr/>
                <p:nvPr userDrawn="1"/>
              </p:nvCxnSpPr>
              <p:spPr>
                <a:xfrm flipH="1" flipV="1">
                  <a:off x="8632219" y="3167500"/>
                  <a:ext cx="1459" cy="615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" name="Gerade Verbindung 53"/>
              <p:cNvCxnSpPr>
                <a:cxnSpLocks/>
              </p:cNvCxnSpPr>
              <p:nvPr userDrawn="1"/>
            </p:nvCxnSpPr>
            <p:spPr>
              <a:xfrm>
                <a:off x="6195408" y="3792374"/>
                <a:ext cx="2430000" cy="0"/>
              </a:xfrm>
              <a:prstGeom prst="line">
                <a:avLst/>
              </a:prstGeom>
              <a:solidFill>
                <a:srgbClr val="ABEC70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95" name="Grafik 94"/>
          <p:cNvPicPr>
            <a:picLocks noChangeAspect="1"/>
          </p:cNvPicPr>
          <p:nvPr userDrawn="1"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709" b="89806" l="0" r="896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5869">
            <a:off x="9361472" y="54330"/>
            <a:ext cx="473848" cy="422566"/>
          </a:xfrm>
          <a:prstGeom prst="rect">
            <a:avLst/>
          </a:prstGeom>
        </p:spPr>
      </p:pic>
      <p:pic>
        <p:nvPicPr>
          <p:cNvPr id="97" name="Grafik 96">
            <a:hlinkClick r:id="rId9"/>
          </p:cNvPr>
          <p:cNvPicPr>
            <a:picLocks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3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halb_groß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AutoShape 115"/>
          <p:cNvSpPr>
            <a:spLocks noChangeArrowheads="1"/>
          </p:cNvSpPr>
          <p:nvPr userDrawn="1"/>
        </p:nvSpPr>
        <p:spPr bwMode="auto">
          <a:xfrm>
            <a:off x="128464" y="1106742"/>
            <a:ext cx="3816423" cy="5337593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137465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2207695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18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46453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19" name="Rechteck 18"/>
          <p:cNvSpPr/>
          <p:nvPr userDrawn="1"/>
        </p:nvSpPr>
        <p:spPr>
          <a:xfrm>
            <a:off x="137465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8524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82470" y="1764774"/>
            <a:ext cx="3696993" cy="457204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79223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grpSp>
        <p:nvGrpSpPr>
          <p:cNvPr id="20" name="Gruppieren 19"/>
          <p:cNvGrpSpPr>
            <a:grpSpLocks noChangeAspect="1"/>
          </p:cNvGrpSpPr>
          <p:nvPr userDrawn="1"/>
        </p:nvGrpSpPr>
        <p:grpSpPr>
          <a:xfrm flipV="1">
            <a:off x="4443485" y="1115219"/>
            <a:ext cx="4829995" cy="5305894"/>
            <a:chOff x="6247686" y="3788974"/>
            <a:chExt cx="2431458" cy="2671029"/>
          </a:xfrm>
          <a:solidFill>
            <a:srgbClr val="ABEC70"/>
          </a:solidFill>
        </p:grpSpPr>
        <p:sp>
          <p:nvSpPr>
            <p:cNvPr id="21" name="Rechteck 20"/>
            <p:cNvSpPr>
              <a:spLocks/>
            </p:cNvSpPr>
            <p:nvPr userDrawn="1"/>
          </p:nvSpPr>
          <p:spPr>
            <a:xfrm>
              <a:off x="6249144" y="3789403"/>
              <a:ext cx="2430000" cy="2670600"/>
            </a:xfrm>
            <a:prstGeom prst="rect">
              <a:avLst/>
            </a:prstGeom>
            <a:grpFill/>
            <a:ln w="28575"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2" name="Gerade Verbindung 21"/>
            <p:cNvCxnSpPr/>
            <p:nvPr userDrawn="1"/>
          </p:nvCxnSpPr>
          <p:spPr>
            <a:xfrm>
              <a:off x="6431260" y="3788974"/>
              <a:ext cx="0" cy="2661504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 userDrawn="1"/>
          </p:nvCxnSpPr>
          <p:spPr>
            <a:xfrm>
              <a:off x="8498366" y="3788974"/>
              <a:ext cx="0" cy="2661504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>
            <a:xfrm>
              <a:off x="6249144" y="6150936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 userDrawn="1"/>
          </p:nvCxnSpPr>
          <p:spPr>
            <a:xfrm flipH="1" flipV="1">
              <a:off x="7460686" y="4572251"/>
              <a:ext cx="1" cy="157680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 userDrawn="1"/>
          </p:nvCxnSpPr>
          <p:spPr>
            <a:xfrm>
              <a:off x="6247686" y="4577451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>
              <a:cxnSpLocks/>
            </p:cNvCxnSpPr>
            <p:nvPr userDrawn="1"/>
          </p:nvCxnSpPr>
          <p:spPr>
            <a:xfrm>
              <a:off x="6249142" y="3788974"/>
              <a:ext cx="242844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" name="Grafik 26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09" b="89806" l="0" r="896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5869">
            <a:off x="9361472" y="54330"/>
            <a:ext cx="473848" cy="422566"/>
          </a:xfrm>
          <a:prstGeom prst="rect">
            <a:avLst/>
          </a:prstGeom>
        </p:spPr>
      </p:pic>
      <p:pic>
        <p:nvPicPr>
          <p:cNvPr id="31" name="Grafik 30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4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al_1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5" name="Rechteck 94"/>
          <p:cNvSpPr/>
          <p:nvPr userDrawn="1"/>
        </p:nvSpPr>
        <p:spPr>
          <a:xfrm>
            <a:off x="137465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96" name="Rechteck 95"/>
          <p:cNvSpPr/>
          <p:nvPr userDrawn="1"/>
        </p:nvSpPr>
        <p:spPr>
          <a:xfrm>
            <a:off x="2207695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97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46453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98" name="Rechteck 97"/>
          <p:cNvSpPr/>
          <p:nvPr userDrawn="1"/>
        </p:nvSpPr>
        <p:spPr>
          <a:xfrm>
            <a:off x="137465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99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8524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100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82470" y="1764775"/>
            <a:ext cx="3696993" cy="452476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1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79223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102" name="AutoShape 115"/>
          <p:cNvSpPr>
            <a:spLocks noChangeArrowheads="1"/>
          </p:cNvSpPr>
          <p:nvPr userDrawn="1"/>
        </p:nvSpPr>
        <p:spPr bwMode="auto">
          <a:xfrm>
            <a:off x="128464" y="1052736"/>
            <a:ext cx="3816423" cy="5346594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grpSp>
        <p:nvGrpSpPr>
          <p:cNvPr id="50" name="Gruppieren 49"/>
          <p:cNvGrpSpPr>
            <a:grpSpLocks noChangeAspect="1"/>
          </p:cNvGrpSpPr>
          <p:nvPr userDrawn="1"/>
        </p:nvGrpSpPr>
        <p:grpSpPr>
          <a:xfrm>
            <a:off x="5529064" y="29331"/>
            <a:ext cx="2666947" cy="5843648"/>
            <a:chOff x="5490964" y="-315416"/>
            <a:chExt cx="2776640" cy="6084000"/>
          </a:xfrm>
        </p:grpSpPr>
        <p:grpSp>
          <p:nvGrpSpPr>
            <p:cNvPr id="51" name="Gruppieren 50"/>
            <p:cNvGrpSpPr>
              <a:grpSpLocks noChangeAspect="1"/>
            </p:cNvGrpSpPr>
            <p:nvPr userDrawn="1"/>
          </p:nvGrpSpPr>
          <p:grpSpPr>
            <a:xfrm>
              <a:off x="5490964" y="-315416"/>
              <a:ext cx="2772676" cy="6084000"/>
              <a:chOff x="6247686" y="1124744"/>
              <a:chExt cx="2431458" cy="5335259"/>
            </a:xfrm>
            <a:solidFill>
              <a:srgbClr val="ABEC70"/>
            </a:solidFill>
            <a:scene3d>
              <a:camera prst="perspectiveRelaxed" fov="5700000">
                <a:rot lat="18000000" lon="0" rev="0"/>
              </a:camera>
              <a:lightRig rig="threePt" dir="t"/>
            </a:scene3d>
          </p:grpSpPr>
          <p:sp>
            <p:nvSpPr>
              <p:cNvPr id="118" name="Rechteck 117"/>
              <p:cNvSpPr>
                <a:spLocks/>
              </p:cNvSpPr>
              <p:nvPr userDrawn="1"/>
            </p:nvSpPr>
            <p:spPr>
              <a:xfrm>
                <a:off x="6249144" y="1124744"/>
                <a:ext cx="2430000" cy="5335259"/>
              </a:xfrm>
              <a:prstGeom prst="rect">
                <a:avLst/>
              </a:prstGeom>
              <a:grp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19" name="Gerade Verbindung 118"/>
              <p:cNvCxnSpPr/>
              <p:nvPr userDrawn="1"/>
            </p:nvCxnSpPr>
            <p:spPr>
              <a:xfrm>
                <a:off x="6431260" y="1128329"/>
                <a:ext cx="0" cy="5322149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Gerade Verbindung 119"/>
              <p:cNvCxnSpPr/>
              <p:nvPr userDrawn="1"/>
            </p:nvCxnSpPr>
            <p:spPr>
              <a:xfrm>
                <a:off x="6253145" y="1428775"/>
                <a:ext cx="2425999" cy="0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Gerade Verbindung 120"/>
              <p:cNvCxnSpPr/>
              <p:nvPr userDrawn="1"/>
            </p:nvCxnSpPr>
            <p:spPr>
              <a:xfrm>
                <a:off x="8498366" y="1128329"/>
                <a:ext cx="0" cy="5322149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Gerade Verbindung 121"/>
              <p:cNvCxnSpPr/>
              <p:nvPr userDrawn="1"/>
            </p:nvCxnSpPr>
            <p:spPr>
              <a:xfrm>
                <a:off x="6249144" y="6150936"/>
                <a:ext cx="2425999" cy="0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Gerade Verbindung 122"/>
              <p:cNvCxnSpPr/>
              <p:nvPr userDrawn="1"/>
            </p:nvCxnSpPr>
            <p:spPr>
              <a:xfrm>
                <a:off x="6253145" y="3005575"/>
                <a:ext cx="2425999" cy="0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Gerade Verbindung 123"/>
              <p:cNvCxnSpPr/>
              <p:nvPr userDrawn="1"/>
            </p:nvCxnSpPr>
            <p:spPr>
              <a:xfrm flipH="1" flipV="1">
                <a:off x="7462142" y="1428775"/>
                <a:ext cx="1" cy="1576800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Gerade Verbindung 124"/>
              <p:cNvCxnSpPr/>
              <p:nvPr userDrawn="1"/>
            </p:nvCxnSpPr>
            <p:spPr>
              <a:xfrm flipH="1" flipV="1">
                <a:off x="7460686" y="4572251"/>
                <a:ext cx="1" cy="1576800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Gerade Verbindung 125"/>
              <p:cNvCxnSpPr/>
              <p:nvPr userDrawn="1"/>
            </p:nvCxnSpPr>
            <p:spPr>
              <a:xfrm>
                <a:off x="6247686" y="4577451"/>
                <a:ext cx="2425999" cy="0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Gerade Verbindung 126"/>
              <p:cNvCxnSpPr>
                <a:cxnSpLocks/>
                <a:stCxn id="118" idx="1"/>
                <a:endCxn id="118" idx="3"/>
              </p:cNvCxnSpPr>
              <p:nvPr userDrawn="1"/>
            </p:nvCxnSpPr>
            <p:spPr>
              <a:xfrm>
                <a:off x="6249144" y="3792374"/>
                <a:ext cx="243000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uppieren 51"/>
            <p:cNvGrpSpPr/>
            <p:nvPr userDrawn="1"/>
          </p:nvGrpSpPr>
          <p:grpSpPr>
            <a:xfrm>
              <a:off x="5497189" y="2103096"/>
              <a:ext cx="2770415" cy="624874"/>
              <a:chOff x="6184424" y="3167500"/>
              <a:chExt cx="2450508" cy="624874"/>
            </a:xfrm>
          </p:grpSpPr>
          <p:grpSp>
            <p:nvGrpSpPr>
              <p:cNvPr id="53" name="Gruppieren 52"/>
              <p:cNvGrpSpPr/>
              <p:nvPr userDrawn="1"/>
            </p:nvGrpSpPr>
            <p:grpSpPr>
              <a:xfrm>
                <a:off x="6184424" y="3167500"/>
                <a:ext cx="2450508" cy="615600"/>
                <a:chOff x="6184424" y="3167500"/>
                <a:chExt cx="2450508" cy="615600"/>
              </a:xfrm>
            </p:grpSpPr>
            <p:grpSp>
              <p:nvGrpSpPr>
                <p:cNvPr id="84" name="Gruppieren 83"/>
                <p:cNvGrpSpPr/>
                <p:nvPr userDrawn="1"/>
              </p:nvGrpSpPr>
              <p:grpSpPr>
                <a:xfrm>
                  <a:off x="6193949" y="3168025"/>
                  <a:ext cx="2440983" cy="281671"/>
                  <a:chOff x="5529064" y="2355241"/>
                  <a:chExt cx="2808312" cy="218538"/>
                </a:xfrm>
              </p:grpSpPr>
              <p:sp>
                <p:nvSpPr>
                  <p:cNvPr id="87" name="Rechteck 86"/>
                  <p:cNvSpPr/>
                  <p:nvPr userDrawn="1"/>
                </p:nvSpPr>
                <p:spPr>
                  <a:xfrm>
                    <a:off x="5529064" y="2355241"/>
                    <a:ext cx="2808312" cy="218538"/>
                  </a:xfrm>
                  <a:prstGeom prst="rect">
                    <a:avLst/>
                  </a:prstGeom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grpSp>
                <p:nvGrpSpPr>
                  <p:cNvPr id="88" name="Gruppieren 87"/>
                  <p:cNvGrpSpPr/>
                  <p:nvPr userDrawn="1"/>
                </p:nvGrpSpPr>
                <p:grpSpPr>
                  <a:xfrm>
                    <a:off x="5536379" y="2362518"/>
                    <a:ext cx="2797876" cy="211261"/>
                    <a:chOff x="5536379" y="2362518"/>
                    <a:chExt cx="2797876" cy="211261"/>
                  </a:xfrm>
                </p:grpSpPr>
                <p:grpSp>
                  <p:nvGrpSpPr>
                    <p:cNvPr id="89" name="Gruppieren 88"/>
                    <p:cNvGrpSpPr/>
                    <p:nvPr userDrawn="1"/>
                  </p:nvGrpSpPr>
                  <p:grpSpPr>
                    <a:xfrm>
                      <a:off x="5536379" y="2362518"/>
                      <a:ext cx="2711698" cy="211261"/>
                      <a:chOff x="5536379" y="2362518"/>
                      <a:chExt cx="2711698" cy="211261"/>
                    </a:xfrm>
                  </p:grpSpPr>
                  <p:grpSp>
                    <p:nvGrpSpPr>
                      <p:cNvPr id="91" name="Gruppieren 90"/>
                      <p:cNvGrpSpPr/>
                      <p:nvPr userDrawn="1"/>
                    </p:nvGrpSpPr>
                    <p:grpSpPr>
                      <a:xfrm>
                        <a:off x="5536379" y="2362518"/>
                        <a:ext cx="1784093" cy="211219"/>
                        <a:chOff x="5536379" y="2362518"/>
                        <a:chExt cx="1784093" cy="211219"/>
                      </a:xfrm>
                    </p:grpSpPr>
                    <p:grpSp>
                      <p:nvGrpSpPr>
                        <p:cNvPr id="106" name="Gruppieren 105"/>
                        <p:cNvGrpSpPr/>
                        <p:nvPr userDrawn="1"/>
                      </p:nvGrpSpPr>
                      <p:grpSpPr>
                        <a:xfrm>
                          <a:off x="5536379" y="2362518"/>
                          <a:ext cx="893407" cy="210568"/>
                          <a:chOff x="5536379" y="2362518"/>
                          <a:chExt cx="893407" cy="210568"/>
                        </a:xfrm>
                      </p:grpSpPr>
                      <p:grpSp>
                        <p:nvGrpSpPr>
                          <p:cNvPr id="113" name="Gruppieren 112"/>
                          <p:cNvGrpSpPr/>
                          <p:nvPr userDrawn="1"/>
                        </p:nvGrpSpPr>
                        <p:grpSpPr>
                          <a:xfrm>
                            <a:off x="5536379" y="2362557"/>
                            <a:ext cx="445250" cy="210529"/>
                            <a:chOff x="5536379" y="2362557"/>
                            <a:chExt cx="445250" cy="210529"/>
                          </a:xfrm>
                        </p:grpSpPr>
                        <p:pic>
                          <p:nvPicPr>
                            <p:cNvPr id="116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4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36379" y="2362557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pic>
                          <p:nvPicPr>
                            <p:cNvPr id="117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4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757083" y="2363510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grpSp>
                      <p:pic>
                        <p:nvPicPr>
                          <p:cNvPr id="114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81679" y="2362518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115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05240" y="2363471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grpSp>
                      <p:nvGrpSpPr>
                        <p:cNvPr id="107" name="Gruppieren 106"/>
                        <p:cNvGrpSpPr/>
                        <p:nvPr userDrawn="1"/>
                      </p:nvGrpSpPr>
                      <p:grpSpPr>
                        <a:xfrm>
                          <a:off x="6428970" y="2363169"/>
                          <a:ext cx="891502" cy="210568"/>
                          <a:chOff x="5528759" y="2362518"/>
                          <a:chExt cx="891502" cy="210568"/>
                        </a:xfrm>
                      </p:grpSpPr>
                      <p:grpSp>
                        <p:nvGrpSpPr>
                          <p:cNvPr id="108" name="Gruppieren 107"/>
                          <p:cNvGrpSpPr/>
                          <p:nvPr userDrawn="1"/>
                        </p:nvGrpSpPr>
                        <p:grpSpPr>
                          <a:xfrm>
                            <a:off x="5528759" y="2362557"/>
                            <a:ext cx="443345" cy="210529"/>
                            <a:chOff x="5528759" y="2362557"/>
                            <a:chExt cx="443345" cy="210529"/>
                          </a:xfrm>
                        </p:grpSpPr>
                        <p:pic>
                          <p:nvPicPr>
                            <p:cNvPr id="111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4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28759" y="2362557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pic>
                          <p:nvPicPr>
                            <p:cNvPr id="112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4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747558" y="2363510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grpSp>
                      <p:pic>
                        <p:nvPicPr>
                          <p:cNvPr id="109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72154" y="2362518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110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195715" y="2363471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</p:grpSp>
                  <p:grpSp>
                    <p:nvGrpSpPr>
                      <p:cNvPr id="92" name="Gruppieren 91"/>
                      <p:cNvGrpSpPr/>
                      <p:nvPr userDrawn="1"/>
                    </p:nvGrpSpPr>
                    <p:grpSpPr>
                      <a:xfrm>
                        <a:off x="7319699" y="2363211"/>
                        <a:ext cx="928378" cy="210568"/>
                        <a:chOff x="5529044" y="2362518"/>
                        <a:chExt cx="893690" cy="210568"/>
                      </a:xfrm>
                    </p:grpSpPr>
                    <p:grpSp>
                      <p:nvGrpSpPr>
                        <p:cNvPr id="93" name="Gruppieren 92"/>
                        <p:cNvGrpSpPr/>
                        <p:nvPr userDrawn="1"/>
                      </p:nvGrpSpPr>
                      <p:grpSpPr>
                        <a:xfrm>
                          <a:off x="5529044" y="2362557"/>
                          <a:ext cx="445534" cy="210529"/>
                          <a:chOff x="5529044" y="2362557"/>
                          <a:chExt cx="445534" cy="210529"/>
                        </a:xfrm>
                      </p:grpSpPr>
                      <p:pic>
                        <p:nvPicPr>
                          <p:cNvPr id="104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5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29044" y="2362557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105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5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50032" y="2363510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pic>
                      <p:nvPicPr>
                        <p:cNvPr id="94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5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4629" y="2362518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103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5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98188" y="2363471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</p:grpSp>
                <p:pic>
                  <p:nvPicPr>
                    <p:cNvPr id="90" name="Picture 2" descr="Bildergebnis für tennisnetz textur"/>
                    <p:cNvPicPr>
                      <a:picLocks noChangeAspect="1" noChangeArrowheads="1"/>
                    </p:cNvPicPr>
                    <p:nvPr userDrawn="1"/>
                  </p:nvPicPr>
                  <p:blipFill rotWithShape="1">
                    <a:blip r:embed="rId6" cstate="print">
                      <a:duotone>
                        <a:prstClr val="black"/>
                        <a:schemeClr val="accent3">
                          <a:tint val="45000"/>
                          <a:satMod val="400000"/>
                        </a:schemeClr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r="48537" b="-144"/>
                    <a:stretch/>
                  </p:blipFill>
                  <p:spPr bwMode="auto">
                    <a:xfrm>
                      <a:off x="8218697" y="2363901"/>
                      <a:ext cx="115558" cy="209878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</p:grpSp>
            <p:cxnSp>
              <p:nvCxnSpPr>
                <p:cNvPr id="85" name="Gerade Verbindung 84"/>
                <p:cNvCxnSpPr/>
                <p:nvPr userDrawn="1"/>
              </p:nvCxnSpPr>
              <p:spPr>
                <a:xfrm flipH="1" flipV="1">
                  <a:off x="6184424" y="3167500"/>
                  <a:ext cx="1459" cy="615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Gerade Verbindung 85"/>
                <p:cNvCxnSpPr/>
                <p:nvPr userDrawn="1"/>
              </p:nvCxnSpPr>
              <p:spPr>
                <a:xfrm flipH="1" flipV="1">
                  <a:off x="8632219" y="3167500"/>
                  <a:ext cx="1459" cy="615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Gerade Verbindung 54"/>
              <p:cNvCxnSpPr>
                <a:cxnSpLocks/>
              </p:cNvCxnSpPr>
              <p:nvPr userDrawn="1"/>
            </p:nvCxnSpPr>
            <p:spPr>
              <a:xfrm>
                <a:off x="6195408" y="3792374"/>
                <a:ext cx="2430000" cy="0"/>
              </a:xfrm>
              <a:prstGeom prst="line">
                <a:avLst/>
              </a:prstGeom>
              <a:solidFill>
                <a:srgbClr val="ABEC70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54" name="Grafik 53"/>
          <p:cNvPicPr>
            <a:picLocks noChangeAspect="1"/>
          </p:cNvPicPr>
          <p:nvPr userDrawn="1"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709" b="89806" l="0" r="896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5869">
            <a:off x="9361472" y="54330"/>
            <a:ext cx="473848" cy="422566"/>
          </a:xfrm>
          <a:prstGeom prst="rect">
            <a:avLst/>
          </a:prstGeom>
        </p:spPr>
      </p:pic>
      <p:pic>
        <p:nvPicPr>
          <p:cNvPr id="56" name="Grafik 55">
            <a:hlinkClick r:id="rId9"/>
          </p:cNvPr>
          <p:cNvPicPr>
            <a:picLocks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31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al_2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06035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AutoShape 115"/>
          <p:cNvSpPr>
            <a:spLocks noChangeArrowheads="1"/>
          </p:cNvSpPr>
          <p:nvPr userDrawn="1"/>
        </p:nvSpPr>
        <p:spPr bwMode="auto">
          <a:xfrm>
            <a:off x="68330" y="1088739"/>
            <a:ext cx="5514739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26" name="Rechteck 25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27" name="Rechteck 26"/>
          <p:cNvSpPr/>
          <p:nvPr userDrawn="1"/>
        </p:nvSpPr>
        <p:spPr>
          <a:xfrm>
            <a:off x="3807197" y="1133745"/>
            <a:ext cx="9709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28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4146606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29" name="Rechteck 28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5310589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741601" y="1133745"/>
            <a:ext cx="706453" cy="24622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33" name="AutoShape 115"/>
          <p:cNvSpPr>
            <a:spLocks noChangeArrowheads="1"/>
          </p:cNvSpPr>
          <p:nvPr userDrawn="1"/>
        </p:nvSpPr>
        <p:spPr bwMode="auto">
          <a:xfrm>
            <a:off x="68883" y="3821397"/>
            <a:ext cx="5514739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4" name="Rechteck 43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6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292476" y="4144316"/>
            <a:ext cx="4155824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47" name="Rechteck 46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5310589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3" name="Rechteck 52"/>
          <p:cNvSpPr/>
          <p:nvPr userDrawn="1"/>
        </p:nvSpPr>
        <p:spPr>
          <a:xfrm>
            <a:off x="3827875" y="3849458"/>
            <a:ext cx="9709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4741602" y="3857853"/>
            <a:ext cx="706453" cy="24622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grpSp>
        <p:nvGrpSpPr>
          <p:cNvPr id="58" name="Gruppieren 57"/>
          <p:cNvGrpSpPr>
            <a:grpSpLocks noChangeAspect="1"/>
          </p:cNvGrpSpPr>
          <p:nvPr userDrawn="1"/>
        </p:nvGrpSpPr>
        <p:grpSpPr>
          <a:xfrm>
            <a:off x="6636031" y="476672"/>
            <a:ext cx="2349417" cy="5147896"/>
            <a:chOff x="5490964" y="-315416"/>
            <a:chExt cx="2776640" cy="6084000"/>
          </a:xfrm>
        </p:grpSpPr>
        <p:grpSp>
          <p:nvGrpSpPr>
            <p:cNvPr id="59" name="Gruppieren 58"/>
            <p:cNvGrpSpPr>
              <a:grpSpLocks noChangeAspect="1"/>
            </p:cNvGrpSpPr>
            <p:nvPr userDrawn="1"/>
          </p:nvGrpSpPr>
          <p:grpSpPr>
            <a:xfrm>
              <a:off x="5490964" y="-315416"/>
              <a:ext cx="2772676" cy="6084000"/>
              <a:chOff x="6247686" y="1124744"/>
              <a:chExt cx="2431458" cy="5335259"/>
            </a:xfrm>
            <a:solidFill>
              <a:srgbClr val="ABEC70"/>
            </a:solidFill>
            <a:scene3d>
              <a:camera prst="perspectiveRelaxed" fov="5700000">
                <a:rot lat="18000000" lon="0" rev="0"/>
              </a:camera>
              <a:lightRig rig="threePt" dir="t"/>
            </a:scene3d>
          </p:grpSpPr>
          <p:sp>
            <p:nvSpPr>
              <p:cNvPr id="92" name="Rechteck 91"/>
              <p:cNvSpPr>
                <a:spLocks/>
              </p:cNvSpPr>
              <p:nvPr userDrawn="1"/>
            </p:nvSpPr>
            <p:spPr>
              <a:xfrm>
                <a:off x="6249144" y="1124744"/>
                <a:ext cx="2430000" cy="5335259"/>
              </a:xfrm>
              <a:prstGeom prst="rect">
                <a:avLst/>
              </a:prstGeom>
              <a:grp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93" name="Gerade Verbindung 92"/>
              <p:cNvCxnSpPr/>
              <p:nvPr userDrawn="1"/>
            </p:nvCxnSpPr>
            <p:spPr>
              <a:xfrm>
                <a:off x="6431260" y="1128329"/>
                <a:ext cx="0" cy="5322149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Gerade Verbindung 93"/>
              <p:cNvCxnSpPr/>
              <p:nvPr userDrawn="1"/>
            </p:nvCxnSpPr>
            <p:spPr>
              <a:xfrm>
                <a:off x="6253145" y="1428775"/>
                <a:ext cx="2425999" cy="0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Gerade Verbindung 94"/>
              <p:cNvCxnSpPr/>
              <p:nvPr userDrawn="1"/>
            </p:nvCxnSpPr>
            <p:spPr>
              <a:xfrm>
                <a:off x="8498366" y="1128329"/>
                <a:ext cx="0" cy="5322149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Gerade Verbindung 95"/>
              <p:cNvCxnSpPr/>
              <p:nvPr userDrawn="1"/>
            </p:nvCxnSpPr>
            <p:spPr>
              <a:xfrm>
                <a:off x="6249144" y="6150936"/>
                <a:ext cx="2425999" cy="0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Gerade Verbindung 96"/>
              <p:cNvCxnSpPr/>
              <p:nvPr userDrawn="1"/>
            </p:nvCxnSpPr>
            <p:spPr>
              <a:xfrm>
                <a:off x="6253145" y="3005575"/>
                <a:ext cx="2425999" cy="0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Gerade Verbindung 97"/>
              <p:cNvCxnSpPr/>
              <p:nvPr userDrawn="1"/>
            </p:nvCxnSpPr>
            <p:spPr>
              <a:xfrm flipH="1" flipV="1">
                <a:off x="7462142" y="1428775"/>
                <a:ext cx="1" cy="1576800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Gerade Verbindung 98"/>
              <p:cNvCxnSpPr/>
              <p:nvPr userDrawn="1"/>
            </p:nvCxnSpPr>
            <p:spPr>
              <a:xfrm flipH="1" flipV="1">
                <a:off x="7460686" y="4572251"/>
                <a:ext cx="1" cy="1576800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Gerade Verbindung 99"/>
              <p:cNvCxnSpPr/>
              <p:nvPr userDrawn="1"/>
            </p:nvCxnSpPr>
            <p:spPr>
              <a:xfrm>
                <a:off x="6247686" y="4577451"/>
                <a:ext cx="2425999" cy="0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Gerade Verbindung 100"/>
              <p:cNvCxnSpPr>
                <a:cxnSpLocks/>
                <a:stCxn id="92" idx="1"/>
                <a:endCxn id="92" idx="3"/>
              </p:cNvCxnSpPr>
              <p:nvPr userDrawn="1"/>
            </p:nvCxnSpPr>
            <p:spPr>
              <a:xfrm>
                <a:off x="6249144" y="3792374"/>
                <a:ext cx="243000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uppieren 59"/>
            <p:cNvGrpSpPr/>
            <p:nvPr userDrawn="1"/>
          </p:nvGrpSpPr>
          <p:grpSpPr>
            <a:xfrm>
              <a:off x="5497189" y="2103096"/>
              <a:ext cx="2770415" cy="624874"/>
              <a:chOff x="6184424" y="3167500"/>
              <a:chExt cx="2450508" cy="624874"/>
            </a:xfrm>
          </p:grpSpPr>
          <p:grpSp>
            <p:nvGrpSpPr>
              <p:cNvPr id="61" name="Gruppieren 60"/>
              <p:cNvGrpSpPr/>
              <p:nvPr userDrawn="1"/>
            </p:nvGrpSpPr>
            <p:grpSpPr>
              <a:xfrm>
                <a:off x="6184424" y="3167500"/>
                <a:ext cx="2450508" cy="615600"/>
                <a:chOff x="6184424" y="3167500"/>
                <a:chExt cx="2450508" cy="615600"/>
              </a:xfrm>
            </p:grpSpPr>
            <p:grpSp>
              <p:nvGrpSpPr>
                <p:cNvPr id="63" name="Gruppieren 62"/>
                <p:cNvGrpSpPr/>
                <p:nvPr userDrawn="1"/>
              </p:nvGrpSpPr>
              <p:grpSpPr>
                <a:xfrm>
                  <a:off x="6193949" y="3168025"/>
                  <a:ext cx="2440983" cy="281671"/>
                  <a:chOff x="5529064" y="2355241"/>
                  <a:chExt cx="2808312" cy="218538"/>
                </a:xfrm>
              </p:grpSpPr>
              <p:sp>
                <p:nvSpPr>
                  <p:cNvPr id="69" name="Rechteck 68"/>
                  <p:cNvSpPr/>
                  <p:nvPr userDrawn="1"/>
                </p:nvSpPr>
                <p:spPr>
                  <a:xfrm>
                    <a:off x="5529064" y="2355241"/>
                    <a:ext cx="2808312" cy="218538"/>
                  </a:xfrm>
                  <a:prstGeom prst="rect">
                    <a:avLst/>
                  </a:prstGeom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grpSp>
                <p:nvGrpSpPr>
                  <p:cNvPr id="70" name="Gruppieren 69"/>
                  <p:cNvGrpSpPr/>
                  <p:nvPr userDrawn="1"/>
                </p:nvGrpSpPr>
                <p:grpSpPr>
                  <a:xfrm>
                    <a:off x="5536379" y="2362518"/>
                    <a:ext cx="2797876" cy="211261"/>
                    <a:chOff x="5536379" y="2362518"/>
                    <a:chExt cx="2797876" cy="211261"/>
                  </a:xfrm>
                </p:grpSpPr>
                <p:grpSp>
                  <p:nvGrpSpPr>
                    <p:cNvPr id="71" name="Gruppieren 70"/>
                    <p:cNvGrpSpPr/>
                    <p:nvPr userDrawn="1"/>
                  </p:nvGrpSpPr>
                  <p:grpSpPr>
                    <a:xfrm>
                      <a:off x="5536379" y="2362518"/>
                      <a:ext cx="2711698" cy="211261"/>
                      <a:chOff x="5536379" y="2362518"/>
                      <a:chExt cx="2711698" cy="211261"/>
                    </a:xfrm>
                  </p:grpSpPr>
                  <p:grpSp>
                    <p:nvGrpSpPr>
                      <p:cNvPr id="73" name="Gruppieren 72"/>
                      <p:cNvGrpSpPr/>
                      <p:nvPr userDrawn="1"/>
                    </p:nvGrpSpPr>
                    <p:grpSpPr>
                      <a:xfrm>
                        <a:off x="5536379" y="2362518"/>
                        <a:ext cx="1784093" cy="211219"/>
                        <a:chOff x="5536379" y="2362518"/>
                        <a:chExt cx="1784093" cy="211219"/>
                      </a:xfrm>
                    </p:grpSpPr>
                    <p:grpSp>
                      <p:nvGrpSpPr>
                        <p:cNvPr id="80" name="Gruppieren 79"/>
                        <p:cNvGrpSpPr/>
                        <p:nvPr userDrawn="1"/>
                      </p:nvGrpSpPr>
                      <p:grpSpPr>
                        <a:xfrm>
                          <a:off x="5536379" y="2362518"/>
                          <a:ext cx="893407" cy="210568"/>
                          <a:chOff x="5536379" y="2362518"/>
                          <a:chExt cx="893407" cy="210568"/>
                        </a:xfrm>
                      </p:grpSpPr>
                      <p:grpSp>
                        <p:nvGrpSpPr>
                          <p:cNvPr id="87" name="Gruppieren 86"/>
                          <p:cNvGrpSpPr/>
                          <p:nvPr userDrawn="1"/>
                        </p:nvGrpSpPr>
                        <p:grpSpPr>
                          <a:xfrm>
                            <a:off x="5536379" y="2362557"/>
                            <a:ext cx="445250" cy="210529"/>
                            <a:chOff x="5536379" y="2362557"/>
                            <a:chExt cx="445250" cy="210529"/>
                          </a:xfrm>
                        </p:grpSpPr>
                        <p:pic>
                          <p:nvPicPr>
                            <p:cNvPr id="90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4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36379" y="2362557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pic>
                          <p:nvPicPr>
                            <p:cNvPr id="91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4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757083" y="2363510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grpSp>
                      <p:pic>
                        <p:nvPicPr>
                          <p:cNvPr id="88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81679" y="2362518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89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05240" y="2363471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grpSp>
                      <p:nvGrpSpPr>
                        <p:cNvPr id="81" name="Gruppieren 80"/>
                        <p:cNvGrpSpPr/>
                        <p:nvPr userDrawn="1"/>
                      </p:nvGrpSpPr>
                      <p:grpSpPr>
                        <a:xfrm>
                          <a:off x="6428970" y="2363169"/>
                          <a:ext cx="891502" cy="210568"/>
                          <a:chOff x="5528759" y="2362518"/>
                          <a:chExt cx="891502" cy="210568"/>
                        </a:xfrm>
                      </p:grpSpPr>
                      <p:grpSp>
                        <p:nvGrpSpPr>
                          <p:cNvPr id="82" name="Gruppieren 81"/>
                          <p:cNvGrpSpPr/>
                          <p:nvPr userDrawn="1"/>
                        </p:nvGrpSpPr>
                        <p:grpSpPr>
                          <a:xfrm>
                            <a:off x="5528759" y="2362557"/>
                            <a:ext cx="443345" cy="210529"/>
                            <a:chOff x="5528759" y="2362557"/>
                            <a:chExt cx="443345" cy="210529"/>
                          </a:xfrm>
                        </p:grpSpPr>
                        <p:pic>
                          <p:nvPicPr>
                            <p:cNvPr id="85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4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28759" y="2362557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pic>
                          <p:nvPicPr>
                            <p:cNvPr id="86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4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747558" y="2363510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grpSp>
                      <p:pic>
                        <p:nvPicPr>
                          <p:cNvPr id="83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72154" y="2362518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84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195715" y="2363471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</p:grpSp>
                  <p:grpSp>
                    <p:nvGrpSpPr>
                      <p:cNvPr id="74" name="Gruppieren 73"/>
                      <p:cNvGrpSpPr/>
                      <p:nvPr userDrawn="1"/>
                    </p:nvGrpSpPr>
                    <p:grpSpPr>
                      <a:xfrm>
                        <a:off x="7319699" y="2363211"/>
                        <a:ext cx="928378" cy="210568"/>
                        <a:chOff x="5529044" y="2362518"/>
                        <a:chExt cx="893690" cy="210568"/>
                      </a:xfrm>
                    </p:grpSpPr>
                    <p:grpSp>
                      <p:nvGrpSpPr>
                        <p:cNvPr id="75" name="Gruppieren 74"/>
                        <p:cNvGrpSpPr/>
                        <p:nvPr userDrawn="1"/>
                      </p:nvGrpSpPr>
                      <p:grpSpPr>
                        <a:xfrm>
                          <a:off x="5529044" y="2362557"/>
                          <a:ext cx="445534" cy="210529"/>
                          <a:chOff x="5529044" y="2362557"/>
                          <a:chExt cx="445534" cy="210529"/>
                        </a:xfrm>
                      </p:grpSpPr>
                      <p:pic>
                        <p:nvPicPr>
                          <p:cNvPr id="78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5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29044" y="2362557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79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5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50032" y="2363510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pic>
                      <p:nvPicPr>
                        <p:cNvPr id="76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5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4629" y="2362518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77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5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98188" y="2363471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</p:grpSp>
                <p:pic>
                  <p:nvPicPr>
                    <p:cNvPr id="72" name="Picture 2" descr="Bildergebnis für tennisnetz textur"/>
                    <p:cNvPicPr>
                      <a:picLocks noChangeAspect="1" noChangeArrowheads="1"/>
                    </p:cNvPicPr>
                    <p:nvPr userDrawn="1"/>
                  </p:nvPicPr>
                  <p:blipFill rotWithShape="1">
                    <a:blip r:embed="rId6" cstate="print">
                      <a:duotone>
                        <a:prstClr val="black"/>
                        <a:schemeClr val="accent3">
                          <a:tint val="45000"/>
                          <a:satMod val="400000"/>
                        </a:schemeClr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r="48537" b="-144"/>
                    <a:stretch/>
                  </p:blipFill>
                  <p:spPr bwMode="auto">
                    <a:xfrm>
                      <a:off x="8218697" y="2363901"/>
                      <a:ext cx="115558" cy="209878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</p:grpSp>
            <p:cxnSp>
              <p:nvCxnSpPr>
                <p:cNvPr id="66" name="Gerade Verbindung 65"/>
                <p:cNvCxnSpPr/>
                <p:nvPr userDrawn="1"/>
              </p:nvCxnSpPr>
              <p:spPr>
                <a:xfrm flipH="1" flipV="1">
                  <a:off x="6184424" y="3167500"/>
                  <a:ext cx="1459" cy="615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Gerade Verbindung 67"/>
                <p:cNvCxnSpPr/>
                <p:nvPr userDrawn="1"/>
              </p:nvCxnSpPr>
              <p:spPr>
                <a:xfrm flipH="1" flipV="1">
                  <a:off x="8632219" y="3167500"/>
                  <a:ext cx="1459" cy="615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2" name="Gerade Verbindung 61"/>
              <p:cNvCxnSpPr>
                <a:cxnSpLocks/>
              </p:cNvCxnSpPr>
              <p:nvPr userDrawn="1"/>
            </p:nvCxnSpPr>
            <p:spPr>
              <a:xfrm>
                <a:off x="6195408" y="3792374"/>
                <a:ext cx="2430000" cy="0"/>
              </a:xfrm>
              <a:prstGeom prst="line">
                <a:avLst/>
              </a:prstGeom>
              <a:solidFill>
                <a:srgbClr val="ABEC70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64" name="Grafik 63"/>
          <p:cNvPicPr>
            <a:picLocks noChangeAspect="1"/>
          </p:cNvPicPr>
          <p:nvPr userDrawn="1"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709" b="89806" l="0" r="896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5869">
            <a:off x="9361472" y="54330"/>
            <a:ext cx="473848" cy="422566"/>
          </a:xfrm>
          <a:prstGeom prst="rect">
            <a:avLst/>
          </a:prstGeom>
        </p:spPr>
      </p:pic>
      <p:pic>
        <p:nvPicPr>
          <p:cNvPr id="65" name="Grafik 64">
            <a:hlinkClick r:id="rId9"/>
          </p:cNvPr>
          <p:cNvPicPr>
            <a:picLocks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313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9923" y="-3076"/>
            <a:ext cx="9915957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09" b="89806" l="0" r="896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5869">
            <a:off x="9361472" y="54330"/>
            <a:ext cx="473848" cy="422566"/>
          </a:xfrm>
          <a:prstGeom prst="rect">
            <a:avLst/>
          </a:prstGeom>
        </p:spPr>
      </p:pic>
      <p:pic>
        <p:nvPicPr>
          <p:cNvPr id="5" name="Grafik 4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42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räteraum 3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2" name="Gruppieren 21"/>
          <p:cNvGrpSpPr/>
          <p:nvPr userDrawn="1"/>
        </p:nvGrpSpPr>
        <p:grpSpPr>
          <a:xfrm>
            <a:off x="4309608" y="0"/>
            <a:ext cx="3299211" cy="939800"/>
            <a:chOff x="4309608" y="0"/>
            <a:chExt cx="3299211" cy="939800"/>
          </a:xfrm>
        </p:grpSpPr>
        <p:grpSp>
          <p:nvGrpSpPr>
            <p:cNvPr id="9" name="Gruppieren 8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" name="Gruppieren 4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" name="Gruppieren 2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7" name="Grafik 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8" name="Grafik 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1" name="Gruppieren 1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3" name="Grafik 1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4" name="Grafik 1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5" name="Gruppieren 1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16" name="Gruppieren 1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0" name="Grafik 1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1" name="Grafik 2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7" name="Gruppieren 1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8" name="Grafik 1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9" name="Grafik 1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23" name="Gruppieren 22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24" name="Gruppieren 23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2" name="Gruppieren 31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6" name="Grafik 3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7" name="Grafik 3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3" name="Gruppieren 32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4" name="Grafik 3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5" name="Grafik 3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5" name="Gruppieren 2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26" name="Gruppieren 2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0" name="Grafik 2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1" name="Grafik 3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7" name="Gruppieren 2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8" name="Grafik 2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9" name="Grafik 2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39" name="Gruppieren 38"/>
          <p:cNvGrpSpPr/>
          <p:nvPr userDrawn="1"/>
        </p:nvGrpSpPr>
        <p:grpSpPr>
          <a:xfrm>
            <a:off x="6469324" y="1384"/>
            <a:ext cx="3299211" cy="939800"/>
            <a:chOff x="4309608" y="0"/>
            <a:chExt cx="3299211" cy="939800"/>
          </a:xfrm>
        </p:grpSpPr>
        <p:grpSp>
          <p:nvGrpSpPr>
            <p:cNvPr id="40" name="Gruppieren 39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6" name="Gruppieren 55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64" name="Gruppieren 6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8" name="Grafik 6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9" name="Grafik 6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65" name="Gruppieren 6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6" name="Grafik 6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7" name="Grafik 6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57" name="Gruppieren 56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58" name="Gruppieren 57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2" name="Grafik 6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3" name="Grafik 6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9" name="Gruppieren 58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0" name="Grafik 5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1" name="Grafik 6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41" name="Gruppieren 40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42" name="Gruppieren 41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50" name="Gruppieren 49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4" name="Grafik 5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5" name="Grafik 5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1" name="Gruppieren 5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2" name="Grafik 5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3" name="Grafik 5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43" name="Gruppieren 42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44" name="Gruppieren 4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8" name="Grafik 4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9" name="Grafik 4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5" name="Gruppieren 4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6" name="Grafik 4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7" name="Grafik 4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sp>
        <p:nvSpPr>
          <p:cNvPr id="70" name="Rechteck 69"/>
          <p:cNvSpPr>
            <a:spLocks/>
          </p:cNvSpPr>
          <p:nvPr userDrawn="1"/>
        </p:nvSpPr>
        <p:spPr>
          <a:xfrm>
            <a:off x="1" y="1031820"/>
            <a:ext cx="9906000" cy="5367510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1" name="Rechteck 70"/>
          <p:cNvSpPr>
            <a:spLocks/>
          </p:cNvSpPr>
          <p:nvPr userDrawn="1"/>
        </p:nvSpPr>
        <p:spPr>
          <a:xfrm>
            <a:off x="0" y="6392433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2" name="Rechteck 71"/>
          <p:cNvSpPr>
            <a:spLocks/>
          </p:cNvSpPr>
          <p:nvPr userDrawn="1"/>
        </p:nvSpPr>
        <p:spPr>
          <a:xfrm>
            <a:off x="9611150" y="6399330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3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8740"/>
            <a:ext cx="9906000" cy="535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" name="Textfeld 74"/>
          <p:cNvSpPr txBox="1"/>
          <p:nvPr userDrawn="1"/>
        </p:nvSpPr>
        <p:spPr>
          <a:xfrm>
            <a:off x="5471773" y="278650"/>
            <a:ext cx="4434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472B6"/>
                </a:solidFill>
                <a:effectLst/>
              </a:rPr>
              <a:t>GERÄTERAUM			3D   </a:t>
            </a:r>
            <a:endParaRPr lang="de-DE" sz="2400" b="1" dirty="0">
              <a:solidFill>
                <a:srgbClr val="0472B6"/>
              </a:solidFill>
              <a:effectLst/>
            </a:endParaRPr>
          </a:p>
        </p:txBody>
      </p:sp>
      <p:pic>
        <p:nvPicPr>
          <p:cNvPr id="77" name="Grafik 76">
            <a:hlinkClick r:id="rId8"/>
          </p:cNvPr>
          <p:cNvPicPr>
            <a:picLocks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56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rätaraum 2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2" name="Gruppieren 21"/>
          <p:cNvGrpSpPr/>
          <p:nvPr userDrawn="1"/>
        </p:nvGrpSpPr>
        <p:grpSpPr>
          <a:xfrm>
            <a:off x="4309608" y="0"/>
            <a:ext cx="3299211" cy="939800"/>
            <a:chOff x="4309608" y="0"/>
            <a:chExt cx="3299211" cy="939800"/>
          </a:xfrm>
        </p:grpSpPr>
        <p:grpSp>
          <p:nvGrpSpPr>
            <p:cNvPr id="9" name="Gruppieren 8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" name="Gruppieren 4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" name="Gruppieren 2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7" name="Grafik 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8" name="Grafik 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1" name="Gruppieren 1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3" name="Grafik 1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4" name="Grafik 1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5" name="Gruppieren 1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16" name="Gruppieren 1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0" name="Grafik 1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1" name="Grafik 2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7" name="Gruppieren 1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8" name="Grafik 1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9" name="Grafik 1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23" name="Gruppieren 22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24" name="Gruppieren 23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2" name="Gruppieren 31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6" name="Grafik 3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7" name="Grafik 3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3" name="Gruppieren 32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4" name="Grafik 3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5" name="Grafik 3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5" name="Gruppieren 2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26" name="Gruppieren 2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0" name="Grafik 2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1" name="Grafik 3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7" name="Gruppieren 2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8" name="Grafik 2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9" name="Grafik 2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39" name="Gruppieren 38"/>
          <p:cNvGrpSpPr/>
          <p:nvPr userDrawn="1"/>
        </p:nvGrpSpPr>
        <p:grpSpPr>
          <a:xfrm>
            <a:off x="6469324" y="1384"/>
            <a:ext cx="3299211" cy="939800"/>
            <a:chOff x="4309608" y="0"/>
            <a:chExt cx="3299211" cy="939800"/>
          </a:xfrm>
        </p:grpSpPr>
        <p:grpSp>
          <p:nvGrpSpPr>
            <p:cNvPr id="40" name="Gruppieren 39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6" name="Gruppieren 55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64" name="Gruppieren 6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8" name="Grafik 6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9" name="Grafik 6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65" name="Gruppieren 6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6" name="Grafik 6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7" name="Grafik 6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57" name="Gruppieren 56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58" name="Gruppieren 57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2" name="Grafik 6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3" name="Grafik 6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9" name="Gruppieren 58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0" name="Grafik 5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1" name="Grafik 6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41" name="Gruppieren 40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42" name="Gruppieren 41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50" name="Gruppieren 49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4" name="Grafik 5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5" name="Grafik 5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1" name="Gruppieren 5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2" name="Grafik 5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3" name="Grafik 5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43" name="Gruppieren 42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44" name="Gruppieren 4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8" name="Grafik 4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9" name="Grafik 4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5" name="Gruppieren 4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6" name="Grafik 4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7" name="Grafik 4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sp>
        <p:nvSpPr>
          <p:cNvPr id="38" name="Textfeld 37"/>
          <p:cNvSpPr txBox="1"/>
          <p:nvPr userDrawn="1"/>
        </p:nvSpPr>
        <p:spPr>
          <a:xfrm>
            <a:off x="5471773" y="278650"/>
            <a:ext cx="4434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472B6"/>
                </a:solidFill>
                <a:effectLst/>
              </a:rPr>
              <a:t>GERÄTERAUM			2D   </a:t>
            </a:r>
            <a:endParaRPr lang="de-DE" sz="2400" b="1" dirty="0">
              <a:solidFill>
                <a:srgbClr val="0472B6"/>
              </a:solidFill>
              <a:effectLst/>
            </a:endParaRPr>
          </a:p>
        </p:txBody>
      </p:sp>
      <p:sp>
        <p:nvSpPr>
          <p:cNvPr id="70" name="Rechteck 69"/>
          <p:cNvSpPr>
            <a:spLocks/>
          </p:cNvSpPr>
          <p:nvPr userDrawn="1"/>
        </p:nvSpPr>
        <p:spPr>
          <a:xfrm>
            <a:off x="1" y="1031820"/>
            <a:ext cx="9906000" cy="5367510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1" name="Rechteck 70"/>
          <p:cNvSpPr>
            <a:spLocks/>
          </p:cNvSpPr>
          <p:nvPr userDrawn="1"/>
        </p:nvSpPr>
        <p:spPr>
          <a:xfrm>
            <a:off x="0" y="6392433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2" name="Rechteck 71"/>
          <p:cNvSpPr>
            <a:spLocks/>
          </p:cNvSpPr>
          <p:nvPr userDrawn="1"/>
        </p:nvSpPr>
        <p:spPr>
          <a:xfrm>
            <a:off x="9611150" y="6399330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3" name="Grafik 72">
            <a:hlinkClick r:id="rId7"/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584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llen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">
            <a:hlinkClick r:id="rId3"/>
          </p:cNvPr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75" y="1718810"/>
            <a:ext cx="9273250" cy="3420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709" b="89806" l="0" r="896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5869">
            <a:off x="9361472" y="54330"/>
            <a:ext cx="473848" cy="42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9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1ü_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5" name="AutoShape 115"/>
          <p:cNvSpPr>
            <a:spLocks noChangeArrowheads="1"/>
          </p:cNvSpPr>
          <p:nvPr userDrawn="1"/>
        </p:nvSpPr>
        <p:spPr bwMode="auto">
          <a:xfrm>
            <a:off x="128464" y="1052736"/>
            <a:ext cx="3816423" cy="5346594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8" name="Rechteck 47"/>
          <p:cNvSpPr/>
          <p:nvPr userDrawn="1"/>
        </p:nvSpPr>
        <p:spPr>
          <a:xfrm>
            <a:off x="137465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9" name="Rechteck 48"/>
          <p:cNvSpPr/>
          <p:nvPr userDrawn="1"/>
        </p:nvSpPr>
        <p:spPr>
          <a:xfrm>
            <a:off x="2207695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4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46453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56" name="Rechteck 55"/>
          <p:cNvSpPr/>
          <p:nvPr userDrawn="1"/>
        </p:nvSpPr>
        <p:spPr>
          <a:xfrm>
            <a:off x="137465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8524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82470" y="1764775"/>
            <a:ext cx="3696993" cy="452476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79223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grpSp>
        <p:nvGrpSpPr>
          <p:cNvPr id="67" name="Gruppieren 66"/>
          <p:cNvGrpSpPr/>
          <p:nvPr userDrawn="1"/>
        </p:nvGrpSpPr>
        <p:grpSpPr>
          <a:xfrm>
            <a:off x="6003423" y="686088"/>
            <a:ext cx="2549977" cy="5335200"/>
            <a:chOff x="6003423" y="686088"/>
            <a:chExt cx="2549977" cy="5335200"/>
          </a:xfrm>
        </p:grpSpPr>
        <p:grpSp>
          <p:nvGrpSpPr>
            <p:cNvPr id="68" name="Gruppieren 67"/>
            <p:cNvGrpSpPr>
              <a:grpSpLocks noChangeAspect="1"/>
            </p:cNvGrpSpPr>
            <p:nvPr userDrawn="1"/>
          </p:nvGrpSpPr>
          <p:grpSpPr>
            <a:xfrm>
              <a:off x="6003423" y="686088"/>
              <a:ext cx="2431423" cy="5335200"/>
              <a:chOff x="6247686" y="1124744"/>
              <a:chExt cx="2431458" cy="5335259"/>
            </a:xfrm>
            <a:solidFill>
              <a:srgbClr val="ABEC70"/>
            </a:solidFill>
            <a:scene3d>
              <a:camera prst="perspectiveRelaxed" fov="5700000">
                <a:rot lat="2100000" lon="18000000" rev="6600000"/>
              </a:camera>
              <a:lightRig rig="threePt" dir="t"/>
            </a:scene3d>
          </p:grpSpPr>
          <p:sp>
            <p:nvSpPr>
              <p:cNvPr id="98" name="Rechteck 97"/>
              <p:cNvSpPr>
                <a:spLocks/>
              </p:cNvSpPr>
              <p:nvPr userDrawn="1"/>
            </p:nvSpPr>
            <p:spPr>
              <a:xfrm>
                <a:off x="6249144" y="1124744"/>
                <a:ext cx="2430000" cy="5335259"/>
              </a:xfrm>
              <a:prstGeom prst="rect">
                <a:avLst/>
              </a:prstGeom>
              <a:grpFill/>
              <a:ln w="28575">
                <a:solidFill>
                  <a:schemeClr val="accent1"/>
                </a:solidFill>
              </a:ln>
              <a:sp3d extrusionH="635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99" name="Gerade Verbindung 98"/>
              <p:cNvCxnSpPr/>
              <p:nvPr userDrawn="1"/>
            </p:nvCxnSpPr>
            <p:spPr>
              <a:xfrm>
                <a:off x="6431260" y="1128329"/>
                <a:ext cx="0" cy="5322149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Gerade Verbindung 99"/>
              <p:cNvCxnSpPr/>
              <p:nvPr userDrawn="1"/>
            </p:nvCxnSpPr>
            <p:spPr>
              <a:xfrm>
                <a:off x="6253145" y="1428775"/>
                <a:ext cx="2425999" cy="0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Gerade Verbindung 100"/>
              <p:cNvCxnSpPr/>
              <p:nvPr userDrawn="1"/>
            </p:nvCxnSpPr>
            <p:spPr>
              <a:xfrm>
                <a:off x="8498366" y="1128329"/>
                <a:ext cx="0" cy="5322149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Gerade Verbindung 101"/>
              <p:cNvCxnSpPr/>
              <p:nvPr userDrawn="1"/>
            </p:nvCxnSpPr>
            <p:spPr>
              <a:xfrm>
                <a:off x="6249144" y="6150936"/>
                <a:ext cx="2425999" cy="0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Gerade Verbindung 102"/>
              <p:cNvCxnSpPr/>
              <p:nvPr userDrawn="1"/>
            </p:nvCxnSpPr>
            <p:spPr>
              <a:xfrm>
                <a:off x="6253145" y="3005575"/>
                <a:ext cx="2425999" cy="0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Gerade Verbindung 103"/>
              <p:cNvCxnSpPr/>
              <p:nvPr userDrawn="1"/>
            </p:nvCxnSpPr>
            <p:spPr>
              <a:xfrm flipH="1" flipV="1">
                <a:off x="7462142" y="1428775"/>
                <a:ext cx="1" cy="1576800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Gerade Verbindung 139"/>
              <p:cNvCxnSpPr/>
              <p:nvPr userDrawn="1"/>
            </p:nvCxnSpPr>
            <p:spPr>
              <a:xfrm flipH="1" flipV="1">
                <a:off x="7460686" y="4572251"/>
                <a:ext cx="1" cy="1576800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Gerade Verbindung 140"/>
              <p:cNvCxnSpPr/>
              <p:nvPr userDrawn="1"/>
            </p:nvCxnSpPr>
            <p:spPr>
              <a:xfrm>
                <a:off x="6247686" y="4577451"/>
                <a:ext cx="2425999" cy="0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Gerade Verbindung 141"/>
              <p:cNvCxnSpPr>
                <a:cxnSpLocks/>
                <a:stCxn id="98" idx="1"/>
                <a:endCxn id="98" idx="3"/>
              </p:cNvCxnSpPr>
              <p:nvPr userDrawn="1"/>
            </p:nvCxnSpPr>
            <p:spPr>
              <a:xfrm>
                <a:off x="6249144" y="3792374"/>
                <a:ext cx="243000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uppieren 68"/>
            <p:cNvGrpSpPr>
              <a:grpSpLocks noChangeAspect="1"/>
            </p:cNvGrpSpPr>
            <p:nvPr userDrawn="1"/>
          </p:nvGrpSpPr>
          <p:grpSpPr>
            <a:xfrm>
              <a:off x="6065080" y="2850517"/>
              <a:ext cx="2488320" cy="561248"/>
              <a:chOff x="6184424" y="3167500"/>
              <a:chExt cx="2450508" cy="624874"/>
            </a:xfrm>
            <a:scene3d>
              <a:camera prst="perspectiveRelaxed" fov="3000000">
                <a:rot lat="1260000" lon="3000000" rev="21550781"/>
              </a:camera>
              <a:lightRig rig="threePt" dir="t"/>
            </a:scene3d>
          </p:grpSpPr>
          <p:grpSp>
            <p:nvGrpSpPr>
              <p:cNvPr id="70" name="Gruppieren 69"/>
              <p:cNvGrpSpPr/>
              <p:nvPr userDrawn="1"/>
            </p:nvGrpSpPr>
            <p:grpSpPr>
              <a:xfrm>
                <a:off x="6184424" y="3167500"/>
                <a:ext cx="2450508" cy="615600"/>
                <a:chOff x="6184424" y="3167500"/>
                <a:chExt cx="2450508" cy="615600"/>
              </a:xfrm>
            </p:grpSpPr>
            <p:grpSp>
              <p:nvGrpSpPr>
                <p:cNvPr id="72" name="Gruppieren 71"/>
                <p:cNvGrpSpPr/>
                <p:nvPr userDrawn="1"/>
              </p:nvGrpSpPr>
              <p:grpSpPr>
                <a:xfrm>
                  <a:off x="6193949" y="3168025"/>
                  <a:ext cx="2440983" cy="281671"/>
                  <a:chOff x="5529064" y="2355241"/>
                  <a:chExt cx="2808312" cy="218538"/>
                </a:xfrm>
              </p:grpSpPr>
              <p:sp>
                <p:nvSpPr>
                  <p:cNvPr id="75" name="Rechteck 74"/>
                  <p:cNvSpPr/>
                  <p:nvPr userDrawn="1"/>
                </p:nvSpPr>
                <p:spPr>
                  <a:xfrm>
                    <a:off x="5529064" y="2355241"/>
                    <a:ext cx="2808312" cy="218538"/>
                  </a:xfrm>
                  <a:prstGeom prst="rect">
                    <a:avLst/>
                  </a:prstGeom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grpSp>
                <p:nvGrpSpPr>
                  <p:cNvPr id="76" name="Gruppieren 75"/>
                  <p:cNvGrpSpPr/>
                  <p:nvPr userDrawn="1"/>
                </p:nvGrpSpPr>
                <p:grpSpPr>
                  <a:xfrm>
                    <a:off x="5536379" y="2362518"/>
                    <a:ext cx="2797876" cy="211261"/>
                    <a:chOff x="5536379" y="2362518"/>
                    <a:chExt cx="2797876" cy="211261"/>
                  </a:xfrm>
                </p:grpSpPr>
                <p:grpSp>
                  <p:nvGrpSpPr>
                    <p:cNvPr id="77" name="Gruppieren 76"/>
                    <p:cNvGrpSpPr/>
                    <p:nvPr userDrawn="1"/>
                  </p:nvGrpSpPr>
                  <p:grpSpPr>
                    <a:xfrm>
                      <a:off x="5536379" y="2362518"/>
                      <a:ext cx="2711698" cy="211261"/>
                      <a:chOff x="5536379" y="2362518"/>
                      <a:chExt cx="2711698" cy="211261"/>
                    </a:xfrm>
                  </p:grpSpPr>
                  <p:grpSp>
                    <p:nvGrpSpPr>
                      <p:cNvPr id="79" name="Gruppieren 78"/>
                      <p:cNvGrpSpPr/>
                      <p:nvPr userDrawn="1"/>
                    </p:nvGrpSpPr>
                    <p:grpSpPr>
                      <a:xfrm>
                        <a:off x="5536379" y="2362518"/>
                        <a:ext cx="1784093" cy="211219"/>
                        <a:chOff x="5536379" y="2362518"/>
                        <a:chExt cx="1784093" cy="211219"/>
                      </a:xfrm>
                    </p:grpSpPr>
                    <p:grpSp>
                      <p:nvGrpSpPr>
                        <p:cNvPr id="86" name="Gruppieren 85"/>
                        <p:cNvGrpSpPr/>
                        <p:nvPr userDrawn="1"/>
                      </p:nvGrpSpPr>
                      <p:grpSpPr>
                        <a:xfrm>
                          <a:off x="5536379" y="2362518"/>
                          <a:ext cx="893407" cy="210568"/>
                          <a:chOff x="5536379" y="2362518"/>
                          <a:chExt cx="893407" cy="210568"/>
                        </a:xfrm>
                      </p:grpSpPr>
                      <p:grpSp>
                        <p:nvGrpSpPr>
                          <p:cNvPr id="93" name="Gruppieren 92"/>
                          <p:cNvGrpSpPr/>
                          <p:nvPr userDrawn="1"/>
                        </p:nvGrpSpPr>
                        <p:grpSpPr>
                          <a:xfrm>
                            <a:off x="5536379" y="2362557"/>
                            <a:ext cx="445250" cy="210529"/>
                            <a:chOff x="5536379" y="2362557"/>
                            <a:chExt cx="445250" cy="210529"/>
                          </a:xfrm>
                        </p:grpSpPr>
                        <p:pic>
                          <p:nvPicPr>
                            <p:cNvPr id="96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4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36379" y="2362557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pic>
                          <p:nvPicPr>
                            <p:cNvPr id="97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4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757083" y="2363510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grpSp>
                      <p:pic>
                        <p:nvPicPr>
                          <p:cNvPr id="94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81679" y="2362518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95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05240" y="2363471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grpSp>
                      <p:nvGrpSpPr>
                        <p:cNvPr id="87" name="Gruppieren 86"/>
                        <p:cNvGrpSpPr/>
                        <p:nvPr userDrawn="1"/>
                      </p:nvGrpSpPr>
                      <p:grpSpPr>
                        <a:xfrm>
                          <a:off x="6428970" y="2363169"/>
                          <a:ext cx="891502" cy="210568"/>
                          <a:chOff x="5528759" y="2362518"/>
                          <a:chExt cx="891502" cy="210568"/>
                        </a:xfrm>
                      </p:grpSpPr>
                      <p:grpSp>
                        <p:nvGrpSpPr>
                          <p:cNvPr id="88" name="Gruppieren 87"/>
                          <p:cNvGrpSpPr/>
                          <p:nvPr userDrawn="1"/>
                        </p:nvGrpSpPr>
                        <p:grpSpPr>
                          <a:xfrm>
                            <a:off x="5528759" y="2362557"/>
                            <a:ext cx="443345" cy="210529"/>
                            <a:chOff x="5528759" y="2362557"/>
                            <a:chExt cx="443345" cy="210529"/>
                          </a:xfrm>
                        </p:grpSpPr>
                        <p:pic>
                          <p:nvPicPr>
                            <p:cNvPr id="91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4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28759" y="2362557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pic>
                          <p:nvPicPr>
                            <p:cNvPr id="92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4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747558" y="2363510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grpSp>
                      <p:pic>
                        <p:nvPicPr>
                          <p:cNvPr id="89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72154" y="2362518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90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195715" y="2363471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</p:grpSp>
                  <p:grpSp>
                    <p:nvGrpSpPr>
                      <p:cNvPr id="80" name="Gruppieren 79"/>
                      <p:cNvGrpSpPr/>
                      <p:nvPr userDrawn="1"/>
                    </p:nvGrpSpPr>
                    <p:grpSpPr>
                      <a:xfrm>
                        <a:off x="7319699" y="2363211"/>
                        <a:ext cx="928378" cy="210568"/>
                        <a:chOff x="5529044" y="2362518"/>
                        <a:chExt cx="893690" cy="210568"/>
                      </a:xfrm>
                    </p:grpSpPr>
                    <p:grpSp>
                      <p:nvGrpSpPr>
                        <p:cNvPr id="81" name="Gruppieren 80"/>
                        <p:cNvGrpSpPr/>
                        <p:nvPr userDrawn="1"/>
                      </p:nvGrpSpPr>
                      <p:grpSpPr>
                        <a:xfrm>
                          <a:off x="5529044" y="2362557"/>
                          <a:ext cx="445534" cy="210529"/>
                          <a:chOff x="5529044" y="2362557"/>
                          <a:chExt cx="445534" cy="210529"/>
                        </a:xfrm>
                      </p:grpSpPr>
                      <p:pic>
                        <p:nvPicPr>
                          <p:cNvPr id="84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5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29044" y="2362557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85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5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50032" y="2363510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pic>
                      <p:nvPicPr>
                        <p:cNvPr id="82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5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4629" y="2362518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83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5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98188" y="2363471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</p:grpSp>
                <p:pic>
                  <p:nvPicPr>
                    <p:cNvPr id="78" name="Picture 2" descr="Bildergebnis für tennisnetz textur"/>
                    <p:cNvPicPr>
                      <a:picLocks noChangeAspect="1" noChangeArrowheads="1"/>
                    </p:cNvPicPr>
                    <p:nvPr userDrawn="1"/>
                  </p:nvPicPr>
                  <p:blipFill rotWithShape="1">
                    <a:blip r:embed="rId6" cstate="print">
                      <a:duotone>
                        <a:prstClr val="black"/>
                        <a:schemeClr val="accent3">
                          <a:tint val="45000"/>
                          <a:satMod val="400000"/>
                        </a:schemeClr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r="48537" b="-144"/>
                    <a:stretch/>
                  </p:blipFill>
                  <p:spPr bwMode="auto">
                    <a:xfrm>
                      <a:off x="8218697" y="2363901"/>
                      <a:ext cx="115558" cy="209878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</p:grpSp>
            <p:cxnSp>
              <p:nvCxnSpPr>
                <p:cNvPr id="73" name="Gerade Verbindung 72"/>
                <p:cNvCxnSpPr/>
                <p:nvPr userDrawn="1"/>
              </p:nvCxnSpPr>
              <p:spPr>
                <a:xfrm flipH="1" flipV="1">
                  <a:off x="6184424" y="3167500"/>
                  <a:ext cx="1459" cy="615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Gerade Verbindung 73"/>
                <p:cNvCxnSpPr/>
                <p:nvPr userDrawn="1"/>
              </p:nvCxnSpPr>
              <p:spPr>
                <a:xfrm flipH="1" flipV="1">
                  <a:off x="8632219" y="3167500"/>
                  <a:ext cx="1459" cy="615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1" name="Gerade Verbindung 70"/>
              <p:cNvCxnSpPr>
                <a:cxnSpLocks/>
              </p:cNvCxnSpPr>
              <p:nvPr userDrawn="1"/>
            </p:nvCxnSpPr>
            <p:spPr>
              <a:xfrm>
                <a:off x="6195408" y="3792374"/>
                <a:ext cx="2430000" cy="0"/>
              </a:xfrm>
              <a:prstGeom prst="line">
                <a:avLst/>
              </a:prstGeom>
              <a:solidFill>
                <a:srgbClr val="ABEC70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53" name="Grafik 52"/>
          <p:cNvPicPr>
            <a:picLocks noChangeAspect="1"/>
          </p:cNvPicPr>
          <p:nvPr userDrawn="1"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709" b="89806" l="0" r="896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5869">
            <a:off x="9361472" y="54330"/>
            <a:ext cx="473848" cy="422566"/>
          </a:xfrm>
          <a:prstGeom prst="rect">
            <a:avLst/>
          </a:prstGeom>
        </p:spPr>
      </p:pic>
      <p:pic>
        <p:nvPicPr>
          <p:cNvPr id="60" name="Grafik 59">
            <a:hlinkClick r:id="rId9"/>
          </p:cNvPr>
          <p:cNvPicPr>
            <a:picLocks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43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2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3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53" name="Rechteck 52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54" name="Rechteck 53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5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56" name="Rechteck 55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60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61" name="Rechteck 60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2" name="Rechteck 61"/>
          <p:cNvSpPr/>
          <p:nvPr userDrawn="1"/>
        </p:nvSpPr>
        <p:spPr>
          <a:xfrm>
            <a:off x="2163243" y="3866403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63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64" name="Rechteck 63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grpSp>
        <p:nvGrpSpPr>
          <p:cNvPr id="68" name="Gruppieren 67"/>
          <p:cNvGrpSpPr/>
          <p:nvPr userDrawn="1"/>
        </p:nvGrpSpPr>
        <p:grpSpPr>
          <a:xfrm>
            <a:off x="6003423" y="686088"/>
            <a:ext cx="2549977" cy="5335200"/>
            <a:chOff x="6003423" y="686088"/>
            <a:chExt cx="2549977" cy="5335200"/>
          </a:xfrm>
        </p:grpSpPr>
        <p:grpSp>
          <p:nvGrpSpPr>
            <p:cNvPr id="69" name="Gruppieren 68"/>
            <p:cNvGrpSpPr>
              <a:grpSpLocks noChangeAspect="1"/>
            </p:cNvGrpSpPr>
            <p:nvPr userDrawn="1"/>
          </p:nvGrpSpPr>
          <p:grpSpPr>
            <a:xfrm>
              <a:off x="6003423" y="686088"/>
              <a:ext cx="2431423" cy="5335200"/>
              <a:chOff x="6247686" y="1124744"/>
              <a:chExt cx="2431458" cy="5335259"/>
            </a:xfrm>
            <a:solidFill>
              <a:srgbClr val="ABEC70"/>
            </a:solidFill>
            <a:scene3d>
              <a:camera prst="perspectiveRelaxed" fov="5700000">
                <a:rot lat="2100000" lon="18000000" rev="6600000"/>
              </a:camera>
              <a:lightRig rig="threePt" dir="t"/>
            </a:scene3d>
          </p:grpSpPr>
          <p:sp>
            <p:nvSpPr>
              <p:cNvPr id="100" name="Rechteck 99"/>
              <p:cNvSpPr>
                <a:spLocks/>
              </p:cNvSpPr>
              <p:nvPr userDrawn="1"/>
            </p:nvSpPr>
            <p:spPr>
              <a:xfrm>
                <a:off x="6249144" y="1124744"/>
                <a:ext cx="2430000" cy="5335259"/>
              </a:xfrm>
              <a:prstGeom prst="rect">
                <a:avLst/>
              </a:prstGeom>
              <a:grpFill/>
              <a:ln w="28575">
                <a:solidFill>
                  <a:schemeClr val="accent1"/>
                </a:solidFill>
              </a:ln>
              <a:sp3d extrusionH="635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01" name="Gerade Verbindung 100"/>
              <p:cNvCxnSpPr/>
              <p:nvPr userDrawn="1"/>
            </p:nvCxnSpPr>
            <p:spPr>
              <a:xfrm>
                <a:off x="6431260" y="1128329"/>
                <a:ext cx="0" cy="5322149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Gerade Verbindung 101"/>
              <p:cNvCxnSpPr/>
              <p:nvPr userDrawn="1"/>
            </p:nvCxnSpPr>
            <p:spPr>
              <a:xfrm>
                <a:off x="6253145" y="1428775"/>
                <a:ext cx="2425999" cy="0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Gerade Verbindung 102"/>
              <p:cNvCxnSpPr/>
              <p:nvPr userDrawn="1"/>
            </p:nvCxnSpPr>
            <p:spPr>
              <a:xfrm>
                <a:off x="8498366" y="1128329"/>
                <a:ext cx="0" cy="5322149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Gerade Verbindung 103"/>
              <p:cNvCxnSpPr/>
              <p:nvPr userDrawn="1"/>
            </p:nvCxnSpPr>
            <p:spPr>
              <a:xfrm>
                <a:off x="6249144" y="6150936"/>
                <a:ext cx="2425999" cy="0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Gerade Verbindung 139"/>
              <p:cNvCxnSpPr/>
              <p:nvPr userDrawn="1"/>
            </p:nvCxnSpPr>
            <p:spPr>
              <a:xfrm>
                <a:off x="6253145" y="3005575"/>
                <a:ext cx="2425999" cy="0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Gerade Verbindung 140"/>
              <p:cNvCxnSpPr/>
              <p:nvPr userDrawn="1"/>
            </p:nvCxnSpPr>
            <p:spPr>
              <a:xfrm flipH="1" flipV="1">
                <a:off x="7462142" y="1428775"/>
                <a:ext cx="1" cy="1576800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Gerade Verbindung 141"/>
              <p:cNvCxnSpPr/>
              <p:nvPr userDrawn="1"/>
            </p:nvCxnSpPr>
            <p:spPr>
              <a:xfrm flipH="1" flipV="1">
                <a:off x="7460686" y="4572251"/>
                <a:ext cx="1" cy="1576800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Gerade Verbindung 142"/>
              <p:cNvCxnSpPr/>
              <p:nvPr userDrawn="1"/>
            </p:nvCxnSpPr>
            <p:spPr>
              <a:xfrm>
                <a:off x="6247686" y="4577451"/>
                <a:ext cx="2425999" cy="0"/>
              </a:xfrm>
              <a:prstGeom prst="line">
                <a:avLst/>
              </a:prstGeom>
              <a:grpFill/>
              <a:ln w="28575"/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Gerade Verbindung 143"/>
              <p:cNvCxnSpPr>
                <a:cxnSpLocks/>
                <a:stCxn id="100" idx="1"/>
                <a:endCxn id="100" idx="3"/>
              </p:cNvCxnSpPr>
              <p:nvPr userDrawn="1"/>
            </p:nvCxnSpPr>
            <p:spPr>
              <a:xfrm>
                <a:off x="6249144" y="3792374"/>
                <a:ext cx="243000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sp3d extrusionH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uppieren 69"/>
            <p:cNvGrpSpPr>
              <a:grpSpLocks noChangeAspect="1"/>
            </p:cNvGrpSpPr>
            <p:nvPr userDrawn="1"/>
          </p:nvGrpSpPr>
          <p:grpSpPr>
            <a:xfrm>
              <a:off x="6065080" y="2850517"/>
              <a:ext cx="2488320" cy="561248"/>
              <a:chOff x="6184424" y="3167500"/>
              <a:chExt cx="2450508" cy="624874"/>
            </a:xfrm>
            <a:scene3d>
              <a:camera prst="perspectiveRelaxed" fov="3000000">
                <a:rot lat="1260000" lon="3000000" rev="21550781"/>
              </a:camera>
              <a:lightRig rig="threePt" dir="t"/>
            </a:scene3d>
          </p:grpSpPr>
          <p:grpSp>
            <p:nvGrpSpPr>
              <p:cNvPr id="71" name="Gruppieren 70"/>
              <p:cNvGrpSpPr/>
              <p:nvPr userDrawn="1"/>
            </p:nvGrpSpPr>
            <p:grpSpPr>
              <a:xfrm>
                <a:off x="6184424" y="3167500"/>
                <a:ext cx="2450508" cy="615600"/>
                <a:chOff x="6184424" y="3167500"/>
                <a:chExt cx="2450508" cy="615600"/>
              </a:xfrm>
            </p:grpSpPr>
            <p:grpSp>
              <p:nvGrpSpPr>
                <p:cNvPr id="73" name="Gruppieren 72"/>
                <p:cNvGrpSpPr/>
                <p:nvPr userDrawn="1"/>
              </p:nvGrpSpPr>
              <p:grpSpPr>
                <a:xfrm>
                  <a:off x="6193949" y="3168025"/>
                  <a:ext cx="2440983" cy="281671"/>
                  <a:chOff x="5529064" y="2355241"/>
                  <a:chExt cx="2808312" cy="218538"/>
                </a:xfrm>
              </p:grpSpPr>
              <p:sp>
                <p:nvSpPr>
                  <p:cNvPr id="76" name="Rechteck 75"/>
                  <p:cNvSpPr/>
                  <p:nvPr userDrawn="1"/>
                </p:nvSpPr>
                <p:spPr>
                  <a:xfrm>
                    <a:off x="5529064" y="2355241"/>
                    <a:ext cx="2808312" cy="218538"/>
                  </a:xfrm>
                  <a:prstGeom prst="rect">
                    <a:avLst/>
                  </a:prstGeom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grpSp>
                <p:nvGrpSpPr>
                  <p:cNvPr id="77" name="Gruppieren 76"/>
                  <p:cNvGrpSpPr/>
                  <p:nvPr userDrawn="1"/>
                </p:nvGrpSpPr>
                <p:grpSpPr>
                  <a:xfrm>
                    <a:off x="5536379" y="2362518"/>
                    <a:ext cx="2797876" cy="211261"/>
                    <a:chOff x="5536379" y="2362518"/>
                    <a:chExt cx="2797876" cy="211261"/>
                  </a:xfrm>
                </p:grpSpPr>
                <p:grpSp>
                  <p:nvGrpSpPr>
                    <p:cNvPr id="78" name="Gruppieren 77"/>
                    <p:cNvGrpSpPr/>
                    <p:nvPr userDrawn="1"/>
                  </p:nvGrpSpPr>
                  <p:grpSpPr>
                    <a:xfrm>
                      <a:off x="5536379" y="2362518"/>
                      <a:ext cx="2711698" cy="211261"/>
                      <a:chOff x="5536379" y="2362518"/>
                      <a:chExt cx="2711698" cy="211261"/>
                    </a:xfrm>
                  </p:grpSpPr>
                  <p:grpSp>
                    <p:nvGrpSpPr>
                      <p:cNvPr id="80" name="Gruppieren 79"/>
                      <p:cNvGrpSpPr/>
                      <p:nvPr userDrawn="1"/>
                    </p:nvGrpSpPr>
                    <p:grpSpPr>
                      <a:xfrm>
                        <a:off x="5536379" y="2362518"/>
                        <a:ext cx="1784093" cy="211219"/>
                        <a:chOff x="5536379" y="2362518"/>
                        <a:chExt cx="1784093" cy="211219"/>
                      </a:xfrm>
                    </p:grpSpPr>
                    <p:grpSp>
                      <p:nvGrpSpPr>
                        <p:cNvPr id="87" name="Gruppieren 86"/>
                        <p:cNvGrpSpPr/>
                        <p:nvPr userDrawn="1"/>
                      </p:nvGrpSpPr>
                      <p:grpSpPr>
                        <a:xfrm>
                          <a:off x="5536379" y="2362518"/>
                          <a:ext cx="893407" cy="210568"/>
                          <a:chOff x="5536379" y="2362518"/>
                          <a:chExt cx="893407" cy="210568"/>
                        </a:xfrm>
                      </p:grpSpPr>
                      <p:grpSp>
                        <p:nvGrpSpPr>
                          <p:cNvPr id="95" name="Gruppieren 94"/>
                          <p:cNvGrpSpPr/>
                          <p:nvPr userDrawn="1"/>
                        </p:nvGrpSpPr>
                        <p:grpSpPr>
                          <a:xfrm>
                            <a:off x="5536379" y="2362557"/>
                            <a:ext cx="445250" cy="210529"/>
                            <a:chOff x="5536379" y="2362557"/>
                            <a:chExt cx="445250" cy="210529"/>
                          </a:xfrm>
                        </p:grpSpPr>
                        <p:pic>
                          <p:nvPicPr>
                            <p:cNvPr id="98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4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36379" y="2362557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pic>
                          <p:nvPicPr>
                            <p:cNvPr id="99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4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757083" y="2363510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grpSp>
                      <p:pic>
                        <p:nvPicPr>
                          <p:cNvPr id="96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81679" y="2362518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97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05240" y="2363471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grpSp>
                      <p:nvGrpSpPr>
                        <p:cNvPr id="88" name="Gruppieren 87"/>
                        <p:cNvGrpSpPr/>
                        <p:nvPr userDrawn="1"/>
                      </p:nvGrpSpPr>
                      <p:grpSpPr>
                        <a:xfrm>
                          <a:off x="6428970" y="2363169"/>
                          <a:ext cx="891502" cy="210568"/>
                          <a:chOff x="5528759" y="2362518"/>
                          <a:chExt cx="891502" cy="210568"/>
                        </a:xfrm>
                      </p:grpSpPr>
                      <p:grpSp>
                        <p:nvGrpSpPr>
                          <p:cNvPr id="89" name="Gruppieren 88"/>
                          <p:cNvGrpSpPr/>
                          <p:nvPr userDrawn="1"/>
                        </p:nvGrpSpPr>
                        <p:grpSpPr>
                          <a:xfrm>
                            <a:off x="5528759" y="2362557"/>
                            <a:ext cx="443345" cy="210529"/>
                            <a:chOff x="5528759" y="2362557"/>
                            <a:chExt cx="443345" cy="210529"/>
                          </a:xfrm>
                        </p:grpSpPr>
                        <p:pic>
                          <p:nvPicPr>
                            <p:cNvPr id="92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4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28759" y="2362557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pic>
                          <p:nvPicPr>
                            <p:cNvPr id="94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4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747558" y="2363510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grpSp>
                      <p:pic>
                        <p:nvPicPr>
                          <p:cNvPr id="90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72154" y="2362518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91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4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195715" y="2363471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</p:grpSp>
                  <p:grpSp>
                    <p:nvGrpSpPr>
                      <p:cNvPr id="81" name="Gruppieren 80"/>
                      <p:cNvGrpSpPr/>
                      <p:nvPr userDrawn="1"/>
                    </p:nvGrpSpPr>
                    <p:grpSpPr>
                      <a:xfrm>
                        <a:off x="7319699" y="2363211"/>
                        <a:ext cx="928378" cy="210568"/>
                        <a:chOff x="5529044" y="2362518"/>
                        <a:chExt cx="893690" cy="210568"/>
                      </a:xfrm>
                    </p:grpSpPr>
                    <p:grpSp>
                      <p:nvGrpSpPr>
                        <p:cNvPr id="82" name="Gruppieren 81"/>
                        <p:cNvGrpSpPr/>
                        <p:nvPr userDrawn="1"/>
                      </p:nvGrpSpPr>
                      <p:grpSpPr>
                        <a:xfrm>
                          <a:off x="5529044" y="2362557"/>
                          <a:ext cx="445534" cy="210529"/>
                          <a:chOff x="5529044" y="2362557"/>
                          <a:chExt cx="445534" cy="210529"/>
                        </a:xfrm>
                      </p:grpSpPr>
                      <p:pic>
                        <p:nvPicPr>
                          <p:cNvPr id="85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5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29044" y="2362557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86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5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50032" y="2363510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pic>
                      <p:nvPicPr>
                        <p:cNvPr id="83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5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4629" y="2362518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84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5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98188" y="2363471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</p:grpSp>
                <p:pic>
                  <p:nvPicPr>
                    <p:cNvPr id="79" name="Picture 2" descr="Bildergebnis für tennisnetz textur"/>
                    <p:cNvPicPr>
                      <a:picLocks noChangeAspect="1" noChangeArrowheads="1"/>
                    </p:cNvPicPr>
                    <p:nvPr userDrawn="1"/>
                  </p:nvPicPr>
                  <p:blipFill rotWithShape="1">
                    <a:blip r:embed="rId6" cstate="print">
                      <a:duotone>
                        <a:prstClr val="black"/>
                        <a:schemeClr val="accent3">
                          <a:tint val="45000"/>
                          <a:satMod val="400000"/>
                        </a:schemeClr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r="48537" b="-144"/>
                    <a:stretch/>
                  </p:blipFill>
                  <p:spPr bwMode="auto">
                    <a:xfrm>
                      <a:off x="8218697" y="2363901"/>
                      <a:ext cx="115558" cy="209878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</p:grpSp>
            <p:cxnSp>
              <p:nvCxnSpPr>
                <p:cNvPr id="74" name="Gerade Verbindung 73"/>
                <p:cNvCxnSpPr/>
                <p:nvPr userDrawn="1"/>
              </p:nvCxnSpPr>
              <p:spPr>
                <a:xfrm flipH="1" flipV="1">
                  <a:off x="6184424" y="3167500"/>
                  <a:ext cx="1459" cy="615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Gerade Verbindung 74"/>
                <p:cNvCxnSpPr/>
                <p:nvPr userDrawn="1"/>
              </p:nvCxnSpPr>
              <p:spPr>
                <a:xfrm flipH="1" flipV="1">
                  <a:off x="8632219" y="3167500"/>
                  <a:ext cx="1459" cy="615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2" name="Gerade Verbindung 71"/>
              <p:cNvCxnSpPr>
                <a:cxnSpLocks/>
              </p:cNvCxnSpPr>
              <p:nvPr userDrawn="1"/>
            </p:nvCxnSpPr>
            <p:spPr>
              <a:xfrm>
                <a:off x="6195408" y="3792374"/>
                <a:ext cx="2430000" cy="0"/>
              </a:xfrm>
              <a:prstGeom prst="line">
                <a:avLst/>
              </a:prstGeom>
              <a:solidFill>
                <a:srgbClr val="ABEC70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5" name="Grafik 104"/>
          <p:cNvPicPr>
            <a:picLocks noChangeAspect="1"/>
          </p:cNvPicPr>
          <p:nvPr userDrawn="1"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709" b="89806" l="0" r="896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5869">
            <a:off x="9361472" y="54330"/>
            <a:ext cx="473848" cy="422566"/>
          </a:xfrm>
          <a:prstGeom prst="rect">
            <a:avLst/>
          </a:prstGeom>
        </p:spPr>
      </p:pic>
      <p:pic>
        <p:nvPicPr>
          <p:cNvPr id="106" name="Grafik 105">
            <a:hlinkClick r:id="rId9"/>
          </p:cNvPr>
          <p:cNvPicPr>
            <a:picLocks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27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1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6" name="Rechteck 45"/>
          <p:cNvSpPr/>
          <p:nvPr userDrawn="1"/>
        </p:nvSpPr>
        <p:spPr>
          <a:xfrm>
            <a:off x="64076" y="1180950"/>
            <a:ext cx="7200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7" name="AutoShape 115"/>
          <p:cNvSpPr>
            <a:spLocks noChangeArrowheads="1"/>
          </p:cNvSpPr>
          <p:nvPr userDrawn="1"/>
        </p:nvSpPr>
        <p:spPr bwMode="auto">
          <a:xfrm>
            <a:off x="94556" y="1052736"/>
            <a:ext cx="9721080" cy="1362716"/>
          </a:xfrm>
          <a:prstGeom prst="roundRect">
            <a:avLst>
              <a:gd name="adj" fmla="val 10896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8" name="Rechteck 47"/>
          <p:cNvSpPr/>
          <p:nvPr userDrawn="1"/>
        </p:nvSpPr>
        <p:spPr>
          <a:xfrm>
            <a:off x="8121352" y="1189284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</a:t>
            </a:r>
            <a:endParaRPr lang="de-DE" sz="1000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980578" y="1174770"/>
            <a:ext cx="705900" cy="22754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91" name="Rechteck 90"/>
          <p:cNvSpPr/>
          <p:nvPr userDrawn="1"/>
        </p:nvSpPr>
        <p:spPr>
          <a:xfrm>
            <a:off x="5055488" y="1206646"/>
            <a:ext cx="9916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Trainingsart</a:t>
            </a:r>
            <a:endParaRPr lang="de-DE" sz="1000" dirty="0"/>
          </a:p>
        </p:txBody>
      </p:sp>
      <p:sp>
        <p:nvSpPr>
          <p:cNvPr id="92" name="Textplatzhalter 2"/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2574066" y="1193777"/>
            <a:ext cx="2481422" cy="22393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93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027832" y="1202522"/>
            <a:ext cx="2021512" cy="22947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Art</a:t>
            </a:r>
          </a:p>
        </p:txBody>
      </p:sp>
      <p:sp>
        <p:nvSpPr>
          <p:cNvPr id="94" name="Rechteck 93"/>
          <p:cNvSpPr/>
          <p:nvPr userDrawn="1"/>
        </p:nvSpPr>
        <p:spPr>
          <a:xfrm>
            <a:off x="1348685" y="1193778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95" name="Rechteck 94"/>
          <p:cNvSpPr/>
          <p:nvPr userDrawn="1"/>
        </p:nvSpPr>
        <p:spPr>
          <a:xfrm>
            <a:off x="18356" y="1423353"/>
            <a:ext cx="1224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Beschreibung</a:t>
            </a:r>
            <a:endParaRPr lang="de-DE" sz="1000" dirty="0"/>
          </a:p>
        </p:txBody>
      </p:sp>
      <p:sp>
        <p:nvSpPr>
          <p:cNvPr id="96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217950" y="1669573"/>
            <a:ext cx="9470101" cy="6971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97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8320" y="118167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grpSp>
        <p:nvGrpSpPr>
          <p:cNvPr id="90" name="Gruppieren 89"/>
          <p:cNvGrpSpPr>
            <a:grpSpLocks noChangeAspect="1"/>
          </p:cNvGrpSpPr>
          <p:nvPr userDrawn="1"/>
        </p:nvGrpSpPr>
        <p:grpSpPr>
          <a:xfrm rot="5400000">
            <a:off x="3547924" y="1135118"/>
            <a:ext cx="2879960" cy="6319397"/>
            <a:chOff x="6247686" y="1124749"/>
            <a:chExt cx="2431458" cy="5335259"/>
          </a:xfrm>
          <a:solidFill>
            <a:srgbClr val="ABEC70"/>
          </a:solidFill>
        </p:grpSpPr>
        <p:sp>
          <p:nvSpPr>
            <p:cNvPr id="98" name="Rechteck 97"/>
            <p:cNvSpPr>
              <a:spLocks/>
            </p:cNvSpPr>
            <p:nvPr userDrawn="1"/>
          </p:nvSpPr>
          <p:spPr>
            <a:xfrm>
              <a:off x="6249140" y="1124749"/>
              <a:ext cx="2430000" cy="5335259"/>
            </a:xfrm>
            <a:prstGeom prst="rect">
              <a:avLst/>
            </a:prstGeom>
            <a:grpFill/>
            <a:ln w="28575"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9" name="Gerade Verbindung 98"/>
            <p:cNvCxnSpPr/>
            <p:nvPr userDrawn="1"/>
          </p:nvCxnSpPr>
          <p:spPr>
            <a:xfrm>
              <a:off x="6431260" y="1128329"/>
              <a:ext cx="0" cy="5322149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 Verbindung 99"/>
            <p:cNvCxnSpPr/>
            <p:nvPr userDrawn="1"/>
          </p:nvCxnSpPr>
          <p:spPr>
            <a:xfrm>
              <a:off x="6253145" y="1428775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 Verbindung 100"/>
            <p:cNvCxnSpPr/>
            <p:nvPr userDrawn="1"/>
          </p:nvCxnSpPr>
          <p:spPr>
            <a:xfrm>
              <a:off x="8498366" y="1128329"/>
              <a:ext cx="0" cy="5322149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 Verbindung 101"/>
            <p:cNvCxnSpPr/>
            <p:nvPr userDrawn="1"/>
          </p:nvCxnSpPr>
          <p:spPr>
            <a:xfrm>
              <a:off x="6249144" y="6150936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 Verbindung 102"/>
            <p:cNvCxnSpPr/>
            <p:nvPr userDrawn="1"/>
          </p:nvCxnSpPr>
          <p:spPr>
            <a:xfrm>
              <a:off x="6253145" y="3005575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 Verbindung 103"/>
            <p:cNvCxnSpPr/>
            <p:nvPr userDrawn="1"/>
          </p:nvCxnSpPr>
          <p:spPr>
            <a:xfrm flipH="1" flipV="1">
              <a:off x="7462142" y="1428775"/>
              <a:ext cx="1" cy="157680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Gerade Verbindung 104"/>
            <p:cNvCxnSpPr/>
            <p:nvPr userDrawn="1"/>
          </p:nvCxnSpPr>
          <p:spPr>
            <a:xfrm flipH="1" flipV="1">
              <a:off x="7460686" y="4572251"/>
              <a:ext cx="1" cy="157680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 Verbindung 105"/>
            <p:cNvCxnSpPr/>
            <p:nvPr userDrawn="1"/>
          </p:nvCxnSpPr>
          <p:spPr>
            <a:xfrm>
              <a:off x="6247686" y="4577451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 Verbindung 106"/>
            <p:cNvCxnSpPr>
              <a:cxnSpLocks/>
              <a:stCxn id="98" idx="1"/>
              <a:endCxn id="98" idx="3"/>
            </p:cNvCxnSpPr>
            <p:nvPr userDrawn="1"/>
          </p:nvCxnSpPr>
          <p:spPr>
            <a:xfrm>
              <a:off x="6249144" y="3792374"/>
              <a:ext cx="2430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" name="Grafik 25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09" b="89806" l="0" r="896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5869">
            <a:off x="9361472" y="54330"/>
            <a:ext cx="473848" cy="422566"/>
          </a:xfrm>
          <a:prstGeom prst="rect">
            <a:avLst/>
          </a:prstGeom>
        </p:spPr>
      </p:pic>
      <p:pic>
        <p:nvPicPr>
          <p:cNvPr id="27" name="Grafik 26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19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1ü_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-1"/>
            <a:ext cx="9906034" cy="6873878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3" name="AutoShape 115"/>
          <p:cNvSpPr>
            <a:spLocks noChangeArrowheads="1"/>
          </p:cNvSpPr>
          <p:nvPr userDrawn="1"/>
        </p:nvSpPr>
        <p:spPr bwMode="auto">
          <a:xfrm>
            <a:off x="128464" y="1125336"/>
            <a:ext cx="4896543" cy="5255992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173" name="Rechteck 172"/>
          <p:cNvSpPr/>
          <p:nvPr userDrawn="1"/>
        </p:nvSpPr>
        <p:spPr>
          <a:xfrm>
            <a:off x="137465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190" name="Rechteck 189"/>
          <p:cNvSpPr/>
          <p:nvPr userDrawn="1"/>
        </p:nvSpPr>
        <p:spPr>
          <a:xfrm>
            <a:off x="3197805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191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163673" y="1163337"/>
            <a:ext cx="806292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193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46453" y="1411658"/>
            <a:ext cx="3623512" cy="26961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195" name="Rechteck 194"/>
          <p:cNvSpPr/>
          <p:nvPr userDrawn="1"/>
        </p:nvSpPr>
        <p:spPr>
          <a:xfrm>
            <a:off x="137465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196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8524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197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82470" y="1764775"/>
            <a:ext cx="4787495" cy="452476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grpSp>
        <p:nvGrpSpPr>
          <p:cNvPr id="42" name="Gruppieren 41"/>
          <p:cNvGrpSpPr/>
          <p:nvPr userDrawn="1"/>
        </p:nvGrpSpPr>
        <p:grpSpPr>
          <a:xfrm>
            <a:off x="6193950" y="1124744"/>
            <a:ext cx="2431458" cy="5335259"/>
            <a:chOff x="6247686" y="1124744"/>
            <a:chExt cx="2431458" cy="5335259"/>
          </a:xfrm>
          <a:solidFill>
            <a:srgbClr val="ABEC70"/>
          </a:solidFill>
        </p:grpSpPr>
        <p:sp>
          <p:nvSpPr>
            <p:cNvPr id="43" name="Rechteck 42"/>
            <p:cNvSpPr>
              <a:spLocks/>
            </p:cNvSpPr>
            <p:nvPr userDrawn="1"/>
          </p:nvSpPr>
          <p:spPr>
            <a:xfrm>
              <a:off x="6249144" y="1124744"/>
              <a:ext cx="2430000" cy="5335259"/>
            </a:xfrm>
            <a:prstGeom prst="rect">
              <a:avLst/>
            </a:prstGeom>
            <a:grpFill/>
            <a:ln w="28575"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4" name="Gerade Verbindung 43"/>
            <p:cNvCxnSpPr/>
            <p:nvPr userDrawn="1"/>
          </p:nvCxnSpPr>
          <p:spPr>
            <a:xfrm>
              <a:off x="6431260" y="1128329"/>
              <a:ext cx="0" cy="5322149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44"/>
            <p:cNvCxnSpPr/>
            <p:nvPr userDrawn="1"/>
          </p:nvCxnSpPr>
          <p:spPr>
            <a:xfrm>
              <a:off x="6253145" y="1428775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/>
            <p:nvPr userDrawn="1"/>
          </p:nvCxnSpPr>
          <p:spPr>
            <a:xfrm>
              <a:off x="8498366" y="1128329"/>
              <a:ext cx="0" cy="5322149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46"/>
            <p:cNvCxnSpPr/>
            <p:nvPr userDrawn="1"/>
          </p:nvCxnSpPr>
          <p:spPr>
            <a:xfrm>
              <a:off x="6249144" y="6150936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47"/>
            <p:cNvCxnSpPr/>
            <p:nvPr userDrawn="1"/>
          </p:nvCxnSpPr>
          <p:spPr>
            <a:xfrm>
              <a:off x="6253145" y="3005575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/>
            <p:nvPr userDrawn="1"/>
          </p:nvCxnSpPr>
          <p:spPr>
            <a:xfrm flipH="1" flipV="1">
              <a:off x="7462142" y="1428775"/>
              <a:ext cx="1" cy="157680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 userDrawn="1"/>
          </p:nvCxnSpPr>
          <p:spPr>
            <a:xfrm flipH="1" flipV="1">
              <a:off x="7460686" y="4572251"/>
              <a:ext cx="1" cy="157680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 userDrawn="1"/>
          </p:nvCxnSpPr>
          <p:spPr>
            <a:xfrm>
              <a:off x="6247686" y="4577451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>
              <a:cxnSpLocks/>
              <a:stCxn id="43" idx="1"/>
              <a:endCxn id="43" idx="3"/>
            </p:cNvCxnSpPr>
            <p:nvPr userDrawn="1"/>
          </p:nvCxnSpPr>
          <p:spPr>
            <a:xfrm>
              <a:off x="6249144" y="3792374"/>
              <a:ext cx="2430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09" b="89806" l="0" r="896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5869">
            <a:off x="9361472" y="54330"/>
            <a:ext cx="473848" cy="422566"/>
          </a:xfrm>
          <a:prstGeom prst="rect">
            <a:avLst/>
          </a:prstGeom>
        </p:spPr>
      </p:pic>
      <p:pic>
        <p:nvPicPr>
          <p:cNvPr id="24" name="Grafik 23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56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906034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AutoShape 115"/>
          <p:cNvSpPr>
            <a:spLocks noChangeArrowheads="1"/>
          </p:cNvSpPr>
          <p:nvPr userDrawn="1"/>
        </p:nvSpPr>
        <p:spPr bwMode="auto">
          <a:xfrm>
            <a:off x="68330" y="1088739"/>
            <a:ext cx="5514739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26" name="Rechteck 25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27" name="Rechteck 26"/>
          <p:cNvSpPr/>
          <p:nvPr userDrawn="1"/>
        </p:nvSpPr>
        <p:spPr>
          <a:xfrm>
            <a:off x="3807197" y="1133745"/>
            <a:ext cx="9709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28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4146606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29" name="Rechteck 28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5310589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741601" y="1133745"/>
            <a:ext cx="706453" cy="24622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33" name="AutoShape 115"/>
          <p:cNvSpPr>
            <a:spLocks noChangeArrowheads="1"/>
          </p:cNvSpPr>
          <p:nvPr userDrawn="1"/>
        </p:nvSpPr>
        <p:spPr bwMode="auto">
          <a:xfrm>
            <a:off x="68883" y="3821397"/>
            <a:ext cx="5514739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4" name="Rechteck 43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6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292476" y="4144316"/>
            <a:ext cx="4155824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47" name="Rechteck 46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5310589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3" name="Rechteck 52"/>
          <p:cNvSpPr/>
          <p:nvPr userDrawn="1"/>
        </p:nvSpPr>
        <p:spPr>
          <a:xfrm>
            <a:off x="3827875" y="3849458"/>
            <a:ext cx="9709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4741602" y="3857853"/>
            <a:ext cx="706453" cy="24622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grpSp>
        <p:nvGrpSpPr>
          <p:cNvPr id="64" name="Gruppieren 63"/>
          <p:cNvGrpSpPr/>
          <p:nvPr userDrawn="1"/>
        </p:nvGrpSpPr>
        <p:grpSpPr>
          <a:xfrm>
            <a:off x="6553990" y="1099027"/>
            <a:ext cx="2431458" cy="5335259"/>
            <a:chOff x="6247686" y="1124744"/>
            <a:chExt cx="2431458" cy="5335259"/>
          </a:xfrm>
          <a:solidFill>
            <a:srgbClr val="ABEC70"/>
          </a:solidFill>
        </p:grpSpPr>
        <p:sp>
          <p:nvSpPr>
            <p:cNvPr id="65" name="Rechteck 64"/>
            <p:cNvSpPr>
              <a:spLocks/>
            </p:cNvSpPr>
            <p:nvPr userDrawn="1"/>
          </p:nvSpPr>
          <p:spPr>
            <a:xfrm>
              <a:off x="6249144" y="1124744"/>
              <a:ext cx="2430000" cy="5335259"/>
            </a:xfrm>
            <a:prstGeom prst="rect">
              <a:avLst/>
            </a:prstGeom>
            <a:grpFill/>
            <a:ln w="28575"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7" name="Gerade Verbindung 66"/>
            <p:cNvCxnSpPr/>
            <p:nvPr userDrawn="1"/>
          </p:nvCxnSpPr>
          <p:spPr>
            <a:xfrm>
              <a:off x="6431260" y="1128329"/>
              <a:ext cx="0" cy="5322149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 Verbindung 101"/>
            <p:cNvCxnSpPr/>
            <p:nvPr userDrawn="1"/>
          </p:nvCxnSpPr>
          <p:spPr>
            <a:xfrm>
              <a:off x="6253145" y="1428775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 Verbindung 102"/>
            <p:cNvCxnSpPr/>
            <p:nvPr userDrawn="1"/>
          </p:nvCxnSpPr>
          <p:spPr>
            <a:xfrm>
              <a:off x="8498366" y="1128329"/>
              <a:ext cx="0" cy="5322149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 Verbindung 103"/>
            <p:cNvCxnSpPr/>
            <p:nvPr userDrawn="1"/>
          </p:nvCxnSpPr>
          <p:spPr>
            <a:xfrm>
              <a:off x="6249144" y="6150936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Gerade Verbindung 104"/>
            <p:cNvCxnSpPr/>
            <p:nvPr userDrawn="1"/>
          </p:nvCxnSpPr>
          <p:spPr>
            <a:xfrm>
              <a:off x="6253145" y="3005575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 Verbindung 105"/>
            <p:cNvCxnSpPr/>
            <p:nvPr userDrawn="1"/>
          </p:nvCxnSpPr>
          <p:spPr>
            <a:xfrm flipH="1" flipV="1">
              <a:off x="7462142" y="1428775"/>
              <a:ext cx="1" cy="157680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 Verbindung 106"/>
            <p:cNvCxnSpPr/>
            <p:nvPr userDrawn="1"/>
          </p:nvCxnSpPr>
          <p:spPr>
            <a:xfrm flipH="1" flipV="1">
              <a:off x="7460686" y="4572251"/>
              <a:ext cx="1" cy="157680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 Verbindung 107"/>
            <p:cNvCxnSpPr/>
            <p:nvPr userDrawn="1"/>
          </p:nvCxnSpPr>
          <p:spPr>
            <a:xfrm>
              <a:off x="6247686" y="4577451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 Verbindung 108"/>
            <p:cNvCxnSpPr>
              <a:cxnSpLocks/>
              <a:stCxn id="65" idx="1"/>
              <a:endCxn id="65" idx="3"/>
            </p:cNvCxnSpPr>
            <p:nvPr userDrawn="1"/>
          </p:nvCxnSpPr>
          <p:spPr>
            <a:xfrm>
              <a:off x="6249144" y="3792374"/>
              <a:ext cx="2430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" name="Grafik 33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09" b="89806" l="0" r="896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5869">
            <a:off x="9361472" y="54330"/>
            <a:ext cx="473848" cy="422566"/>
          </a:xfrm>
          <a:prstGeom prst="rect">
            <a:avLst/>
          </a:prstGeom>
        </p:spPr>
      </p:pic>
      <p:pic>
        <p:nvPicPr>
          <p:cNvPr id="35" name="Grafik 34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22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ü_2fel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06035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6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2" name="Rechteck 41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3" name="Rechteck 42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44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45" name="Rechteck 44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60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61" name="Rechteck 60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2" name="Rechteck 61"/>
          <p:cNvSpPr/>
          <p:nvPr userDrawn="1"/>
        </p:nvSpPr>
        <p:spPr>
          <a:xfrm>
            <a:off x="2163243" y="3879050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63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66" name="Rechteck 65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grpSp>
        <p:nvGrpSpPr>
          <p:cNvPr id="71" name="Gruppieren 70"/>
          <p:cNvGrpSpPr/>
          <p:nvPr userDrawn="1"/>
        </p:nvGrpSpPr>
        <p:grpSpPr>
          <a:xfrm>
            <a:off x="7202062" y="1105694"/>
            <a:ext cx="2431458" cy="5335259"/>
            <a:chOff x="6247686" y="1124744"/>
            <a:chExt cx="2431458" cy="5335259"/>
          </a:xfrm>
          <a:solidFill>
            <a:srgbClr val="ABEC70"/>
          </a:solidFill>
        </p:grpSpPr>
        <p:sp>
          <p:nvSpPr>
            <p:cNvPr id="72" name="Rechteck 71"/>
            <p:cNvSpPr>
              <a:spLocks/>
            </p:cNvSpPr>
            <p:nvPr userDrawn="1"/>
          </p:nvSpPr>
          <p:spPr>
            <a:xfrm>
              <a:off x="6249144" y="1124744"/>
              <a:ext cx="2430000" cy="5335259"/>
            </a:xfrm>
            <a:prstGeom prst="rect">
              <a:avLst/>
            </a:prstGeom>
            <a:grpFill/>
            <a:ln w="28575"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73" name="Gerade Verbindung 72"/>
            <p:cNvCxnSpPr/>
            <p:nvPr userDrawn="1"/>
          </p:nvCxnSpPr>
          <p:spPr>
            <a:xfrm>
              <a:off x="6431260" y="1128329"/>
              <a:ext cx="0" cy="5322149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 userDrawn="1"/>
          </p:nvCxnSpPr>
          <p:spPr>
            <a:xfrm>
              <a:off x="6253145" y="1428775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74"/>
            <p:cNvCxnSpPr/>
            <p:nvPr userDrawn="1"/>
          </p:nvCxnSpPr>
          <p:spPr>
            <a:xfrm>
              <a:off x="8498366" y="1128329"/>
              <a:ext cx="0" cy="5322149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 userDrawn="1"/>
          </p:nvCxnSpPr>
          <p:spPr>
            <a:xfrm>
              <a:off x="6249144" y="6150936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 userDrawn="1"/>
          </p:nvCxnSpPr>
          <p:spPr>
            <a:xfrm>
              <a:off x="6253145" y="3005575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 userDrawn="1"/>
          </p:nvCxnSpPr>
          <p:spPr>
            <a:xfrm flipH="1" flipV="1">
              <a:off x="7462142" y="1428775"/>
              <a:ext cx="1" cy="157680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78"/>
            <p:cNvCxnSpPr/>
            <p:nvPr userDrawn="1"/>
          </p:nvCxnSpPr>
          <p:spPr>
            <a:xfrm flipH="1" flipV="1">
              <a:off x="7460686" y="4572251"/>
              <a:ext cx="1" cy="157680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79"/>
            <p:cNvCxnSpPr/>
            <p:nvPr userDrawn="1"/>
          </p:nvCxnSpPr>
          <p:spPr>
            <a:xfrm>
              <a:off x="6247686" y="4577451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>
              <a:cxnSpLocks/>
              <a:stCxn id="72" idx="1"/>
              <a:endCxn id="72" idx="3"/>
            </p:cNvCxnSpPr>
            <p:nvPr userDrawn="1"/>
          </p:nvCxnSpPr>
          <p:spPr>
            <a:xfrm>
              <a:off x="6249144" y="3792374"/>
              <a:ext cx="2430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uppieren 81"/>
          <p:cNvGrpSpPr/>
          <p:nvPr userDrawn="1"/>
        </p:nvGrpSpPr>
        <p:grpSpPr>
          <a:xfrm>
            <a:off x="4321742" y="1099027"/>
            <a:ext cx="2431458" cy="5335259"/>
            <a:chOff x="6247686" y="1124744"/>
            <a:chExt cx="2431458" cy="5335259"/>
          </a:xfrm>
          <a:solidFill>
            <a:srgbClr val="ABEC70"/>
          </a:solidFill>
        </p:grpSpPr>
        <p:sp>
          <p:nvSpPr>
            <p:cNvPr id="83" name="Rechteck 82"/>
            <p:cNvSpPr>
              <a:spLocks/>
            </p:cNvSpPr>
            <p:nvPr userDrawn="1"/>
          </p:nvSpPr>
          <p:spPr>
            <a:xfrm>
              <a:off x="6249144" y="1124744"/>
              <a:ext cx="2430000" cy="5335259"/>
            </a:xfrm>
            <a:prstGeom prst="rect">
              <a:avLst/>
            </a:prstGeom>
            <a:grpFill/>
            <a:ln w="28575"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4" name="Gerade Verbindung 83"/>
            <p:cNvCxnSpPr/>
            <p:nvPr userDrawn="1"/>
          </p:nvCxnSpPr>
          <p:spPr>
            <a:xfrm>
              <a:off x="6431260" y="1128329"/>
              <a:ext cx="0" cy="5322149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/>
            <p:nvPr userDrawn="1"/>
          </p:nvCxnSpPr>
          <p:spPr>
            <a:xfrm>
              <a:off x="6253145" y="1428775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 userDrawn="1"/>
          </p:nvCxnSpPr>
          <p:spPr>
            <a:xfrm>
              <a:off x="8498366" y="1128329"/>
              <a:ext cx="0" cy="5322149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86"/>
            <p:cNvCxnSpPr/>
            <p:nvPr userDrawn="1"/>
          </p:nvCxnSpPr>
          <p:spPr>
            <a:xfrm>
              <a:off x="6249144" y="6150936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 Verbindung 87"/>
            <p:cNvCxnSpPr/>
            <p:nvPr userDrawn="1"/>
          </p:nvCxnSpPr>
          <p:spPr>
            <a:xfrm>
              <a:off x="6253145" y="3005575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 Verbindung 88"/>
            <p:cNvCxnSpPr/>
            <p:nvPr userDrawn="1"/>
          </p:nvCxnSpPr>
          <p:spPr>
            <a:xfrm flipH="1" flipV="1">
              <a:off x="7462142" y="1428775"/>
              <a:ext cx="1" cy="157680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 Verbindung 89"/>
            <p:cNvCxnSpPr/>
            <p:nvPr userDrawn="1"/>
          </p:nvCxnSpPr>
          <p:spPr>
            <a:xfrm flipH="1" flipV="1">
              <a:off x="7460686" y="4572251"/>
              <a:ext cx="1" cy="157680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Gerade Verbindung 90"/>
            <p:cNvCxnSpPr/>
            <p:nvPr userDrawn="1"/>
          </p:nvCxnSpPr>
          <p:spPr>
            <a:xfrm>
              <a:off x="6247686" y="4577451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 Verbindung 91"/>
            <p:cNvCxnSpPr>
              <a:cxnSpLocks/>
              <a:stCxn id="83" idx="1"/>
              <a:endCxn id="83" idx="3"/>
            </p:cNvCxnSpPr>
            <p:nvPr userDrawn="1"/>
          </p:nvCxnSpPr>
          <p:spPr>
            <a:xfrm>
              <a:off x="6249144" y="3792374"/>
              <a:ext cx="2430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7" name="Grafik 46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09" b="89806" l="0" r="896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5869">
            <a:off x="9361472" y="54330"/>
            <a:ext cx="473848" cy="422566"/>
          </a:xfrm>
          <a:prstGeom prst="rect">
            <a:avLst/>
          </a:prstGeom>
        </p:spPr>
      </p:pic>
      <p:pic>
        <p:nvPicPr>
          <p:cNvPr id="48" name="Grafik 47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693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halbe_Felder_obe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2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33" name="Rechteck 32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34" name="Rechteck 33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35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40" name="Rechteck 39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49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51" name="Rechteck 50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52" name="Rechteck 51"/>
          <p:cNvSpPr/>
          <p:nvPr userDrawn="1"/>
        </p:nvSpPr>
        <p:spPr>
          <a:xfrm>
            <a:off x="2163243" y="3866403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3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58" name="Rechteck 57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grpSp>
        <p:nvGrpSpPr>
          <p:cNvPr id="84" name="Gruppieren 83"/>
          <p:cNvGrpSpPr/>
          <p:nvPr userDrawn="1"/>
        </p:nvGrpSpPr>
        <p:grpSpPr>
          <a:xfrm>
            <a:off x="7202062" y="1096169"/>
            <a:ext cx="2431458" cy="5335259"/>
            <a:chOff x="6247686" y="1124744"/>
            <a:chExt cx="2431458" cy="5335259"/>
          </a:xfrm>
          <a:solidFill>
            <a:srgbClr val="ABEC70"/>
          </a:solidFill>
        </p:grpSpPr>
        <p:sp>
          <p:nvSpPr>
            <p:cNvPr id="85" name="Rechteck 84"/>
            <p:cNvSpPr>
              <a:spLocks/>
            </p:cNvSpPr>
            <p:nvPr userDrawn="1"/>
          </p:nvSpPr>
          <p:spPr>
            <a:xfrm>
              <a:off x="6249144" y="1124744"/>
              <a:ext cx="2430000" cy="5335259"/>
            </a:xfrm>
            <a:prstGeom prst="rect">
              <a:avLst/>
            </a:prstGeom>
            <a:grpFill/>
            <a:ln w="28575"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6" name="Gerade Verbindung 85"/>
            <p:cNvCxnSpPr/>
            <p:nvPr userDrawn="1"/>
          </p:nvCxnSpPr>
          <p:spPr>
            <a:xfrm>
              <a:off x="6431260" y="1128329"/>
              <a:ext cx="0" cy="5322149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86"/>
            <p:cNvCxnSpPr/>
            <p:nvPr userDrawn="1"/>
          </p:nvCxnSpPr>
          <p:spPr>
            <a:xfrm>
              <a:off x="6253145" y="1428775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 Verbindung 87"/>
            <p:cNvCxnSpPr/>
            <p:nvPr userDrawn="1"/>
          </p:nvCxnSpPr>
          <p:spPr>
            <a:xfrm>
              <a:off x="8498366" y="1128329"/>
              <a:ext cx="0" cy="5322149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 Verbindung 88"/>
            <p:cNvCxnSpPr/>
            <p:nvPr userDrawn="1"/>
          </p:nvCxnSpPr>
          <p:spPr>
            <a:xfrm>
              <a:off x="6249144" y="6150936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 Verbindung 89"/>
            <p:cNvCxnSpPr/>
            <p:nvPr userDrawn="1"/>
          </p:nvCxnSpPr>
          <p:spPr>
            <a:xfrm>
              <a:off x="6253145" y="3005575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Gerade Verbindung 90"/>
            <p:cNvCxnSpPr/>
            <p:nvPr userDrawn="1"/>
          </p:nvCxnSpPr>
          <p:spPr>
            <a:xfrm flipH="1" flipV="1">
              <a:off x="7462142" y="1428775"/>
              <a:ext cx="1" cy="157680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 Verbindung 91"/>
            <p:cNvCxnSpPr/>
            <p:nvPr userDrawn="1"/>
          </p:nvCxnSpPr>
          <p:spPr>
            <a:xfrm flipH="1" flipV="1">
              <a:off x="7460686" y="4572251"/>
              <a:ext cx="1" cy="157680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 Verbindung 92"/>
            <p:cNvCxnSpPr/>
            <p:nvPr userDrawn="1"/>
          </p:nvCxnSpPr>
          <p:spPr>
            <a:xfrm>
              <a:off x="6247686" y="4577451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 Verbindung 93"/>
            <p:cNvCxnSpPr>
              <a:cxnSpLocks/>
              <a:stCxn id="85" idx="1"/>
              <a:endCxn id="85" idx="3"/>
            </p:cNvCxnSpPr>
            <p:nvPr userDrawn="1"/>
          </p:nvCxnSpPr>
          <p:spPr>
            <a:xfrm>
              <a:off x="6249144" y="3792374"/>
              <a:ext cx="2430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uppieren 94"/>
          <p:cNvGrpSpPr/>
          <p:nvPr userDrawn="1"/>
        </p:nvGrpSpPr>
        <p:grpSpPr>
          <a:xfrm>
            <a:off x="4321742" y="1099027"/>
            <a:ext cx="2431458" cy="5335259"/>
            <a:chOff x="6247686" y="1124744"/>
            <a:chExt cx="2431458" cy="5335259"/>
          </a:xfrm>
          <a:solidFill>
            <a:srgbClr val="ABEC70"/>
          </a:solidFill>
        </p:grpSpPr>
        <p:sp>
          <p:nvSpPr>
            <p:cNvPr id="96" name="Rechteck 95"/>
            <p:cNvSpPr>
              <a:spLocks/>
            </p:cNvSpPr>
            <p:nvPr userDrawn="1"/>
          </p:nvSpPr>
          <p:spPr>
            <a:xfrm>
              <a:off x="6249144" y="1124744"/>
              <a:ext cx="2430000" cy="5335259"/>
            </a:xfrm>
            <a:prstGeom prst="rect">
              <a:avLst/>
            </a:prstGeom>
            <a:grpFill/>
            <a:ln w="28575"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7" name="Gerade Verbindung 96"/>
            <p:cNvCxnSpPr/>
            <p:nvPr userDrawn="1"/>
          </p:nvCxnSpPr>
          <p:spPr>
            <a:xfrm>
              <a:off x="6431260" y="1128329"/>
              <a:ext cx="0" cy="5322149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97"/>
            <p:cNvCxnSpPr/>
            <p:nvPr userDrawn="1"/>
          </p:nvCxnSpPr>
          <p:spPr>
            <a:xfrm>
              <a:off x="6253145" y="1428775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Gerade Verbindung 98"/>
            <p:cNvCxnSpPr/>
            <p:nvPr userDrawn="1"/>
          </p:nvCxnSpPr>
          <p:spPr>
            <a:xfrm>
              <a:off x="8498366" y="1128329"/>
              <a:ext cx="0" cy="5322149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 Verbindung 99"/>
            <p:cNvCxnSpPr/>
            <p:nvPr userDrawn="1"/>
          </p:nvCxnSpPr>
          <p:spPr>
            <a:xfrm>
              <a:off x="6249144" y="6150936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 Verbindung 100"/>
            <p:cNvCxnSpPr/>
            <p:nvPr userDrawn="1"/>
          </p:nvCxnSpPr>
          <p:spPr>
            <a:xfrm>
              <a:off x="6253145" y="3005575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 Verbindung 101"/>
            <p:cNvCxnSpPr/>
            <p:nvPr userDrawn="1"/>
          </p:nvCxnSpPr>
          <p:spPr>
            <a:xfrm flipH="1" flipV="1">
              <a:off x="7462142" y="1428775"/>
              <a:ext cx="1" cy="157680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 Verbindung 102"/>
            <p:cNvCxnSpPr/>
            <p:nvPr userDrawn="1"/>
          </p:nvCxnSpPr>
          <p:spPr>
            <a:xfrm flipH="1" flipV="1">
              <a:off x="7460686" y="4572251"/>
              <a:ext cx="1" cy="157680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 Verbindung 103"/>
            <p:cNvCxnSpPr/>
            <p:nvPr userDrawn="1"/>
          </p:nvCxnSpPr>
          <p:spPr>
            <a:xfrm>
              <a:off x="6247686" y="4577451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Gerade Verbindung 104"/>
            <p:cNvCxnSpPr>
              <a:cxnSpLocks/>
              <a:stCxn id="96" idx="1"/>
              <a:endCxn id="96" idx="3"/>
            </p:cNvCxnSpPr>
            <p:nvPr userDrawn="1"/>
          </p:nvCxnSpPr>
          <p:spPr>
            <a:xfrm>
              <a:off x="6249144" y="3792374"/>
              <a:ext cx="2430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6" name="Grafik 30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304" y="3790804"/>
            <a:ext cx="5438700" cy="2700000"/>
          </a:xfrm>
          <a:prstGeom prst="rect">
            <a:avLst/>
          </a:prstGeom>
        </p:spPr>
      </p:pic>
      <p:pic>
        <p:nvPicPr>
          <p:cNvPr id="44" name="Grafik 43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09" b="89806" l="0" r="896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5869">
            <a:off x="9361472" y="54330"/>
            <a:ext cx="473848" cy="422566"/>
          </a:xfrm>
          <a:prstGeom prst="rect">
            <a:avLst/>
          </a:prstGeom>
        </p:spPr>
      </p:pic>
      <p:pic>
        <p:nvPicPr>
          <p:cNvPr id="46" name="Grafik 45">
            <a:hlinkClick r:id="rId7"/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06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halbe_Felder_unte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06035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1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32" name="Rechteck 31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33" name="Rechteck 32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34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35" name="Rechteck 34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39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0" name="Rechteck 39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1" name="Rechteck 40"/>
          <p:cNvSpPr/>
          <p:nvPr userDrawn="1"/>
        </p:nvSpPr>
        <p:spPr>
          <a:xfrm>
            <a:off x="2163243" y="3866403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42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43" name="Rechteck 42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grpSp>
        <p:nvGrpSpPr>
          <p:cNvPr id="77" name="Gruppieren 76"/>
          <p:cNvGrpSpPr/>
          <p:nvPr userDrawn="1"/>
        </p:nvGrpSpPr>
        <p:grpSpPr>
          <a:xfrm>
            <a:off x="7202062" y="1105694"/>
            <a:ext cx="2431458" cy="5335259"/>
            <a:chOff x="6247686" y="1124744"/>
            <a:chExt cx="2431458" cy="5335259"/>
          </a:xfrm>
          <a:solidFill>
            <a:srgbClr val="ABEC70"/>
          </a:solidFill>
        </p:grpSpPr>
        <p:sp>
          <p:nvSpPr>
            <p:cNvPr id="78" name="Rechteck 77"/>
            <p:cNvSpPr>
              <a:spLocks/>
            </p:cNvSpPr>
            <p:nvPr userDrawn="1"/>
          </p:nvSpPr>
          <p:spPr>
            <a:xfrm>
              <a:off x="6249144" y="1124744"/>
              <a:ext cx="2430000" cy="5335259"/>
            </a:xfrm>
            <a:prstGeom prst="rect">
              <a:avLst/>
            </a:prstGeom>
            <a:grpFill/>
            <a:ln w="28575"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79" name="Gerade Verbindung 78"/>
            <p:cNvCxnSpPr/>
            <p:nvPr userDrawn="1"/>
          </p:nvCxnSpPr>
          <p:spPr>
            <a:xfrm>
              <a:off x="6431260" y="1128329"/>
              <a:ext cx="0" cy="5322149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79"/>
            <p:cNvCxnSpPr/>
            <p:nvPr userDrawn="1"/>
          </p:nvCxnSpPr>
          <p:spPr>
            <a:xfrm>
              <a:off x="6253145" y="1428775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 userDrawn="1"/>
          </p:nvCxnSpPr>
          <p:spPr>
            <a:xfrm>
              <a:off x="8498366" y="1128329"/>
              <a:ext cx="0" cy="5322149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81"/>
            <p:cNvCxnSpPr/>
            <p:nvPr userDrawn="1"/>
          </p:nvCxnSpPr>
          <p:spPr>
            <a:xfrm>
              <a:off x="6249144" y="6150936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 userDrawn="1"/>
          </p:nvCxnSpPr>
          <p:spPr>
            <a:xfrm>
              <a:off x="6253145" y="3005575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/>
            <p:nvPr userDrawn="1"/>
          </p:nvCxnSpPr>
          <p:spPr>
            <a:xfrm flipH="1" flipV="1">
              <a:off x="7462142" y="1428775"/>
              <a:ext cx="1" cy="157680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/>
            <p:nvPr userDrawn="1"/>
          </p:nvCxnSpPr>
          <p:spPr>
            <a:xfrm flipH="1" flipV="1">
              <a:off x="7460686" y="4572251"/>
              <a:ext cx="1" cy="157680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 userDrawn="1"/>
          </p:nvCxnSpPr>
          <p:spPr>
            <a:xfrm>
              <a:off x="6247686" y="4577451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86"/>
            <p:cNvCxnSpPr>
              <a:cxnSpLocks/>
              <a:stCxn id="78" idx="1"/>
              <a:endCxn id="78" idx="3"/>
            </p:cNvCxnSpPr>
            <p:nvPr userDrawn="1"/>
          </p:nvCxnSpPr>
          <p:spPr>
            <a:xfrm>
              <a:off x="6249144" y="3792374"/>
              <a:ext cx="2430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uppieren 87"/>
          <p:cNvGrpSpPr/>
          <p:nvPr userDrawn="1"/>
        </p:nvGrpSpPr>
        <p:grpSpPr>
          <a:xfrm>
            <a:off x="4321742" y="1099027"/>
            <a:ext cx="2431458" cy="5335259"/>
            <a:chOff x="6247686" y="1124744"/>
            <a:chExt cx="2431458" cy="5335259"/>
          </a:xfrm>
          <a:solidFill>
            <a:srgbClr val="ABEC70"/>
          </a:solidFill>
        </p:grpSpPr>
        <p:sp>
          <p:nvSpPr>
            <p:cNvPr id="89" name="Rechteck 88"/>
            <p:cNvSpPr>
              <a:spLocks/>
            </p:cNvSpPr>
            <p:nvPr userDrawn="1"/>
          </p:nvSpPr>
          <p:spPr>
            <a:xfrm>
              <a:off x="6249144" y="1124744"/>
              <a:ext cx="2430000" cy="5335259"/>
            </a:xfrm>
            <a:prstGeom prst="rect">
              <a:avLst/>
            </a:prstGeom>
            <a:grpFill/>
            <a:ln w="28575"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0" name="Gerade Verbindung 89"/>
            <p:cNvCxnSpPr/>
            <p:nvPr userDrawn="1"/>
          </p:nvCxnSpPr>
          <p:spPr>
            <a:xfrm>
              <a:off x="6431260" y="1128329"/>
              <a:ext cx="0" cy="5322149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Gerade Verbindung 90"/>
            <p:cNvCxnSpPr/>
            <p:nvPr userDrawn="1"/>
          </p:nvCxnSpPr>
          <p:spPr>
            <a:xfrm>
              <a:off x="6253145" y="1428775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 Verbindung 91"/>
            <p:cNvCxnSpPr/>
            <p:nvPr userDrawn="1"/>
          </p:nvCxnSpPr>
          <p:spPr>
            <a:xfrm>
              <a:off x="8498366" y="1128329"/>
              <a:ext cx="0" cy="5322149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 Verbindung 92"/>
            <p:cNvCxnSpPr/>
            <p:nvPr userDrawn="1"/>
          </p:nvCxnSpPr>
          <p:spPr>
            <a:xfrm>
              <a:off x="6249144" y="6150936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 Verbindung 93"/>
            <p:cNvCxnSpPr/>
            <p:nvPr userDrawn="1"/>
          </p:nvCxnSpPr>
          <p:spPr>
            <a:xfrm>
              <a:off x="6253145" y="3005575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 Verbindung 94"/>
            <p:cNvCxnSpPr/>
            <p:nvPr userDrawn="1"/>
          </p:nvCxnSpPr>
          <p:spPr>
            <a:xfrm flipH="1" flipV="1">
              <a:off x="7462142" y="1428775"/>
              <a:ext cx="1" cy="157680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rade Verbindung 95"/>
            <p:cNvCxnSpPr/>
            <p:nvPr userDrawn="1"/>
          </p:nvCxnSpPr>
          <p:spPr>
            <a:xfrm flipH="1" flipV="1">
              <a:off x="7460686" y="4572251"/>
              <a:ext cx="1" cy="157680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Gerade Verbindung 96"/>
            <p:cNvCxnSpPr/>
            <p:nvPr userDrawn="1"/>
          </p:nvCxnSpPr>
          <p:spPr>
            <a:xfrm>
              <a:off x="6247686" y="4577451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97"/>
            <p:cNvCxnSpPr>
              <a:cxnSpLocks/>
              <a:stCxn id="89" idx="1"/>
              <a:endCxn id="89" idx="3"/>
            </p:cNvCxnSpPr>
            <p:nvPr userDrawn="1"/>
          </p:nvCxnSpPr>
          <p:spPr>
            <a:xfrm>
              <a:off x="6249144" y="3792374"/>
              <a:ext cx="2430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9" name="Grafik 30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304" y="1081311"/>
            <a:ext cx="5438700" cy="2700000"/>
          </a:xfrm>
          <a:prstGeom prst="rect">
            <a:avLst/>
          </a:prstGeom>
        </p:spPr>
      </p:pic>
      <p:pic>
        <p:nvPicPr>
          <p:cNvPr id="44" name="Grafik 43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09" b="89806" l="0" r="896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5869">
            <a:off x="9361472" y="54330"/>
            <a:ext cx="473848" cy="422566"/>
          </a:xfrm>
          <a:prstGeom prst="rect">
            <a:avLst/>
          </a:prstGeom>
        </p:spPr>
      </p:pic>
      <p:pic>
        <p:nvPicPr>
          <p:cNvPr id="45" name="Grafik 44">
            <a:hlinkClick r:id="rId7"/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6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5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hyperlink" Target="https://creativecommons.org/licenses/by-sa/3.0/de/" TargetMode="Externa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/>
          <p:cNvSpPr txBox="1"/>
          <p:nvPr/>
        </p:nvSpPr>
        <p:spPr>
          <a:xfrm>
            <a:off x="7041367" y="5996113"/>
            <a:ext cx="2763119" cy="78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 Koblenz-Landau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Campus Koblenz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für Sportwissenschaft (FB3)</a:t>
            </a:r>
          </a:p>
          <a:p>
            <a:pPr algn="r"/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Universitätsstraße 1, 56070 Koblenz</a:t>
            </a:r>
            <a:endParaRPr lang="de-DE" sz="1137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 descr="KNSU-PowerPoint-Vorlage-Seite-1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0" y="3602"/>
            <a:ext cx="9906000" cy="6856619"/>
          </a:xfrm>
          <a:prstGeom prst="rect">
            <a:avLst/>
          </a:prstGeom>
          <a:noFill/>
          <a:ln>
            <a:noFill/>
          </a:ln>
          <a:effectLst/>
        </p:spPr>
      </p:pic>
      <p:grpSp>
        <p:nvGrpSpPr>
          <p:cNvPr id="62" name="Gruppieren 61"/>
          <p:cNvGrpSpPr>
            <a:grpSpLocks noChangeAspect="1"/>
          </p:cNvGrpSpPr>
          <p:nvPr userDrawn="1"/>
        </p:nvGrpSpPr>
        <p:grpSpPr>
          <a:xfrm>
            <a:off x="6033120" y="528489"/>
            <a:ext cx="2431423" cy="5335200"/>
            <a:chOff x="6247686" y="1124744"/>
            <a:chExt cx="2431458" cy="5335259"/>
          </a:xfrm>
          <a:solidFill>
            <a:srgbClr val="ABEC70"/>
          </a:solidFill>
          <a:scene3d>
            <a:camera prst="perspectiveRelaxed" fov="5700000">
              <a:rot lat="2100000" lon="18000000" rev="6600000"/>
            </a:camera>
            <a:lightRig rig="threePt" dir="t"/>
          </a:scene3d>
        </p:grpSpPr>
        <p:sp>
          <p:nvSpPr>
            <p:cNvPr id="63" name="Rechteck 62"/>
            <p:cNvSpPr>
              <a:spLocks/>
            </p:cNvSpPr>
            <p:nvPr userDrawn="1"/>
          </p:nvSpPr>
          <p:spPr>
            <a:xfrm>
              <a:off x="6249144" y="1124744"/>
              <a:ext cx="2430000" cy="5335259"/>
            </a:xfrm>
            <a:prstGeom prst="rect">
              <a:avLst/>
            </a:prstGeom>
            <a:grpFill/>
            <a:ln w="28575">
              <a:solidFill>
                <a:schemeClr val="accent1"/>
              </a:solidFill>
            </a:ln>
            <a:sp3d extrusionH="38100">
              <a:bevelT w="0" h="0" prst="softRound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4" name="Gerade Verbindung 63"/>
            <p:cNvCxnSpPr/>
            <p:nvPr userDrawn="1"/>
          </p:nvCxnSpPr>
          <p:spPr>
            <a:xfrm>
              <a:off x="6431260" y="1128329"/>
              <a:ext cx="0" cy="5322149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 Verbindung 64"/>
            <p:cNvCxnSpPr/>
            <p:nvPr userDrawn="1"/>
          </p:nvCxnSpPr>
          <p:spPr>
            <a:xfrm>
              <a:off x="6253145" y="1428775"/>
              <a:ext cx="2425999" cy="0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65"/>
            <p:cNvCxnSpPr/>
            <p:nvPr userDrawn="1"/>
          </p:nvCxnSpPr>
          <p:spPr>
            <a:xfrm>
              <a:off x="8498366" y="1128329"/>
              <a:ext cx="0" cy="5322149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 userDrawn="1"/>
          </p:nvCxnSpPr>
          <p:spPr>
            <a:xfrm>
              <a:off x="6249144" y="6150936"/>
              <a:ext cx="2425999" cy="0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 userDrawn="1"/>
          </p:nvCxnSpPr>
          <p:spPr>
            <a:xfrm>
              <a:off x="6253145" y="3005575"/>
              <a:ext cx="2425999" cy="0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 userDrawn="1"/>
          </p:nvCxnSpPr>
          <p:spPr>
            <a:xfrm flipH="1" flipV="1">
              <a:off x="7462142" y="1428775"/>
              <a:ext cx="1" cy="1576800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 userDrawn="1"/>
          </p:nvCxnSpPr>
          <p:spPr>
            <a:xfrm flipH="1" flipV="1">
              <a:off x="7460686" y="4572251"/>
              <a:ext cx="1" cy="1576800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70"/>
            <p:cNvCxnSpPr/>
            <p:nvPr userDrawn="1"/>
          </p:nvCxnSpPr>
          <p:spPr>
            <a:xfrm>
              <a:off x="6247686" y="4577451"/>
              <a:ext cx="2425999" cy="0"/>
            </a:xfrm>
            <a:prstGeom prst="line">
              <a:avLst/>
            </a:prstGeom>
            <a:grpFill/>
            <a:ln w="28575"/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>
              <a:cxnSpLocks/>
              <a:stCxn id="63" idx="1"/>
              <a:endCxn id="63" idx="3"/>
            </p:cNvCxnSpPr>
            <p:nvPr userDrawn="1"/>
          </p:nvCxnSpPr>
          <p:spPr>
            <a:xfrm>
              <a:off x="6249144" y="3792374"/>
              <a:ext cx="2430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sp3d extrusionH="38100">
              <a:bevelT w="0" h="0" prst="softRound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uppieren 72"/>
          <p:cNvGrpSpPr>
            <a:grpSpLocks noChangeAspect="1"/>
          </p:cNvGrpSpPr>
          <p:nvPr userDrawn="1"/>
        </p:nvGrpSpPr>
        <p:grpSpPr>
          <a:xfrm>
            <a:off x="6094777" y="2692918"/>
            <a:ext cx="2488320" cy="561248"/>
            <a:chOff x="6184424" y="3167500"/>
            <a:chExt cx="2450508" cy="624874"/>
          </a:xfrm>
          <a:scene3d>
            <a:camera prst="perspectiveRelaxed" fov="3000000">
              <a:rot lat="1260000" lon="3000000" rev="21550781"/>
            </a:camera>
            <a:lightRig rig="threePt" dir="t"/>
          </a:scene3d>
        </p:grpSpPr>
        <p:grpSp>
          <p:nvGrpSpPr>
            <p:cNvPr id="74" name="Gruppieren 73"/>
            <p:cNvGrpSpPr/>
            <p:nvPr userDrawn="1"/>
          </p:nvGrpSpPr>
          <p:grpSpPr>
            <a:xfrm>
              <a:off x="6184424" y="3167500"/>
              <a:ext cx="2450508" cy="615600"/>
              <a:chOff x="6184424" y="3167500"/>
              <a:chExt cx="2450508" cy="615600"/>
            </a:xfrm>
          </p:grpSpPr>
          <p:grpSp>
            <p:nvGrpSpPr>
              <p:cNvPr id="76" name="Gruppieren 75"/>
              <p:cNvGrpSpPr/>
              <p:nvPr userDrawn="1"/>
            </p:nvGrpSpPr>
            <p:grpSpPr>
              <a:xfrm>
                <a:off x="6193949" y="3168025"/>
                <a:ext cx="2440983" cy="281671"/>
                <a:chOff x="5529064" y="2355241"/>
                <a:chExt cx="2808312" cy="218538"/>
              </a:xfrm>
            </p:grpSpPr>
            <p:sp>
              <p:nvSpPr>
                <p:cNvPr id="79" name="Rechteck 78"/>
                <p:cNvSpPr/>
                <p:nvPr userDrawn="1"/>
              </p:nvSpPr>
              <p:spPr>
                <a:xfrm>
                  <a:off x="5529064" y="2355241"/>
                  <a:ext cx="2808312" cy="218538"/>
                </a:xfrm>
                <a:prstGeom prst="rect">
                  <a:avLst/>
                </a:prstGeom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80" name="Gruppieren 79"/>
                <p:cNvGrpSpPr/>
                <p:nvPr userDrawn="1"/>
              </p:nvGrpSpPr>
              <p:grpSpPr>
                <a:xfrm>
                  <a:off x="5536379" y="2362518"/>
                  <a:ext cx="2797876" cy="211261"/>
                  <a:chOff x="5536379" y="2362518"/>
                  <a:chExt cx="2797876" cy="211261"/>
                </a:xfrm>
              </p:grpSpPr>
              <p:grpSp>
                <p:nvGrpSpPr>
                  <p:cNvPr id="81" name="Gruppieren 80"/>
                  <p:cNvGrpSpPr/>
                  <p:nvPr userDrawn="1"/>
                </p:nvGrpSpPr>
                <p:grpSpPr>
                  <a:xfrm>
                    <a:off x="5536379" y="2362518"/>
                    <a:ext cx="2711698" cy="211261"/>
                    <a:chOff x="5536379" y="2362518"/>
                    <a:chExt cx="2711698" cy="211261"/>
                  </a:xfrm>
                </p:grpSpPr>
                <p:grpSp>
                  <p:nvGrpSpPr>
                    <p:cNvPr id="83" name="Gruppieren 82"/>
                    <p:cNvGrpSpPr/>
                    <p:nvPr userDrawn="1"/>
                  </p:nvGrpSpPr>
                  <p:grpSpPr>
                    <a:xfrm>
                      <a:off x="5536379" y="2362518"/>
                      <a:ext cx="1784093" cy="211219"/>
                      <a:chOff x="5536379" y="2362518"/>
                      <a:chExt cx="1784093" cy="211219"/>
                    </a:xfrm>
                  </p:grpSpPr>
                  <p:grpSp>
                    <p:nvGrpSpPr>
                      <p:cNvPr id="90" name="Gruppieren 89"/>
                      <p:cNvGrpSpPr/>
                      <p:nvPr userDrawn="1"/>
                    </p:nvGrpSpPr>
                    <p:grpSpPr>
                      <a:xfrm>
                        <a:off x="5536379" y="2362518"/>
                        <a:ext cx="893407" cy="210568"/>
                        <a:chOff x="5536379" y="2362518"/>
                        <a:chExt cx="893407" cy="210568"/>
                      </a:xfrm>
                    </p:grpSpPr>
                    <p:grpSp>
                      <p:nvGrpSpPr>
                        <p:cNvPr id="97" name="Gruppieren 96"/>
                        <p:cNvGrpSpPr/>
                        <p:nvPr userDrawn="1"/>
                      </p:nvGrpSpPr>
                      <p:grpSpPr>
                        <a:xfrm>
                          <a:off x="5536379" y="2362557"/>
                          <a:ext cx="445250" cy="210529"/>
                          <a:chOff x="5536379" y="2362557"/>
                          <a:chExt cx="445250" cy="210529"/>
                        </a:xfrm>
                      </p:grpSpPr>
                      <p:pic>
                        <p:nvPicPr>
                          <p:cNvPr id="100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19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36379" y="2362557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101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19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57083" y="2363510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pic>
                      <p:nvPicPr>
                        <p:cNvPr id="98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19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81679" y="2362518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99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19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05240" y="2363471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  <p:grpSp>
                    <p:nvGrpSpPr>
                      <p:cNvPr id="91" name="Gruppieren 90"/>
                      <p:cNvGrpSpPr/>
                      <p:nvPr userDrawn="1"/>
                    </p:nvGrpSpPr>
                    <p:grpSpPr>
                      <a:xfrm>
                        <a:off x="6428970" y="2363169"/>
                        <a:ext cx="891502" cy="210568"/>
                        <a:chOff x="5528759" y="2362518"/>
                        <a:chExt cx="891502" cy="210568"/>
                      </a:xfrm>
                    </p:grpSpPr>
                    <p:grpSp>
                      <p:nvGrpSpPr>
                        <p:cNvPr id="92" name="Gruppieren 91"/>
                        <p:cNvGrpSpPr/>
                        <p:nvPr userDrawn="1"/>
                      </p:nvGrpSpPr>
                      <p:grpSpPr>
                        <a:xfrm>
                          <a:off x="5528759" y="2362557"/>
                          <a:ext cx="443345" cy="210529"/>
                          <a:chOff x="5528759" y="2362557"/>
                          <a:chExt cx="443345" cy="210529"/>
                        </a:xfrm>
                      </p:grpSpPr>
                      <p:pic>
                        <p:nvPicPr>
                          <p:cNvPr id="95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19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28759" y="2362557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96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19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47558" y="2363510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pic>
                      <p:nvPicPr>
                        <p:cNvPr id="93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19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2154" y="2362518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94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19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95715" y="2363471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</p:grpSp>
                <p:grpSp>
                  <p:nvGrpSpPr>
                    <p:cNvPr id="84" name="Gruppieren 83"/>
                    <p:cNvGrpSpPr/>
                    <p:nvPr userDrawn="1"/>
                  </p:nvGrpSpPr>
                  <p:grpSpPr>
                    <a:xfrm>
                      <a:off x="7319699" y="2363211"/>
                      <a:ext cx="928378" cy="210568"/>
                      <a:chOff x="5529044" y="2362518"/>
                      <a:chExt cx="893690" cy="210568"/>
                    </a:xfrm>
                  </p:grpSpPr>
                  <p:grpSp>
                    <p:nvGrpSpPr>
                      <p:cNvPr id="85" name="Gruppieren 84"/>
                      <p:cNvGrpSpPr/>
                      <p:nvPr userDrawn="1"/>
                    </p:nvGrpSpPr>
                    <p:grpSpPr>
                      <a:xfrm>
                        <a:off x="5529044" y="2362557"/>
                        <a:ext cx="445534" cy="210529"/>
                        <a:chOff x="5529044" y="2362557"/>
                        <a:chExt cx="445534" cy="210529"/>
                      </a:xfrm>
                    </p:grpSpPr>
                    <p:pic>
                      <p:nvPicPr>
                        <p:cNvPr id="88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20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29044" y="2362557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89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20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0032" y="2363510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  <p:pic>
                    <p:nvPicPr>
                      <p:cNvPr id="86" name="Picture 2" descr="Bildergebnis für tennisnetz textur"/>
                      <p:cNvPicPr>
                        <a:picLocks noChangeAspect="1" noChangeArrowheads="1"/>
                      </p:cNvPicPr>
                      <p:nvPr userDrawn="1"/>
                    </p:nvPicPr>
                    <p:blipFill>
                      <a:blip r:embed="rId20" cstate="print">
                        <a:duotone>
                          <a:prstClr val="black"/>
                          <a:schemeClr val="accent3">
                            <a:tint val="45000"/>
                            <a:satMod val="400000"/>
                          </a:schemeClr>
                        </a:duoton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629" y="2362518"/>
                        <a:ext cx="224546" cy="2095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87" name="Picture 2" descr="Bildergebnis für tennisnetz textur"/>
                      <p:cNvPicPr>
                        <a:picLocks noChangeAspect="1" noChangeArrowheads="1"/>
                      </p:cNvPicPr>
                      <p:nvPr userDrawn="1"/>
                    </p:nvPicPr>
                    <p:blipFill>
                      <a:blip r:embed="rId20" cstate="print">
                        <a:duotone>
                          <a:prstClr val="black"/>
                          <a:schemeClr val="accent3">
                            <a:tint val="45000"/>
                            <a:satMod val="400000"/>
                          </a:schemeClr>
                        </a:duoton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8188" y="2363471"/>
                        <a:ext cx="224546" cy="2095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grpSp>
              </p:grpSp>
              <p:pic>
                <p:nvPicPr>
                  <p:cNvPr id="82" name="Picture 2" descr="Bildergebnis für tennisnetz textur"/>
                  <p:cNvPicPr>
                    <a:picLocks noChangeAspect="1" noChangeArrowheads="1"/>
                  </p:cNvPicPr>
                  <p:nvPr userDrawn="1"/>
                </p:nvPicPr>
                <p:blipFill rotWithShape="1">
                  <a:blip r:embed="rId21" cstate="print">
                    <a:duotone>
                      <a:prstClr val="black"/>
                      <a:schemeClr val="accent3">
                        <a:tint val="45000"/>
                        <a:satMod val="400000"/>
                      </a:scheme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48537" b="-144"/>
                  <a:stretch/>
                </p:blipFill>
                <p:spPr bwMode="auto">
                  <a:xfrm>
                    <a:off x="8218697" y="2363901"/>
                    <a:ext cx="115558" cy="20987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</p:grpSp>
          <p:cxnSp>
            <p:nvCxnSpPr>
              <p:cNvPr id="77" name="Gerade Verbindung 76"/>
              <p:cNvCxnSpPr/>
              <p:nvPr userDrawn="1"/>
            </p:nvCxnSpPr>
            <p:spPr>
              <a:xfrm flipH="1" flipV="1">
                <a:off x="6184424" y="3167500"/>
                <a:ext cx="1459" cy="615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Gerade Verbindung 77"/>
              <p:cNvCxnSpPr/>
              <p:nvPr userDrawn="1"/>
            </p:nvCxnSpPr>
            <p:spPr>
              <a:xfrm flipH="1" flipV="1">
                <a:off x="8632219" y="3167500"/>
                <a:ext cx="1459" cy="615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Gerade Verbindung 74"/>
            <p:cNvCxnSpPr>
              <a:cxnSpLocks/>
            </p:cNvCxnSpPr>
            <p:nvPr userDrawn="1"/>
          </p:nvCxnSpPr>
          <p:spPr>
            <a:xfrm>
              <a:off x="6195408" y="3792374"/>
              <a:ext cx="2430000" cy="0"/>
            </a:xfrm>
            <a:prstGeom prst="line">
              <a:avLst/>
            </a:prstGeom>
            <a:solidFill>
              <a:srgbClr val="ABEC70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" name="Grafik 43"/>
          <p:cNvPicPr>
            <a:picLocks noChangeAspect="1"/>
          </p:cNvPicPr>
          <p:nvPr userDrawn="1"/>
        </p:nvPicPr>
        <p:blipFill>
          <a:blip r:embed="rId22" cstate="print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ackgroundRemoval t="9709" b="89806" l="0" r="896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5869">
            <a:off x="9361472" y="54330"/>
            <a:ext cx="473848" cy="422566"/>
          </a:xfrm>
          <a:prstGeom prst="rect">
            <a:avLst/>
          </a:prstGeom>
        </p:spPr>
      </p:pic>
      <p:pic>
        <p:nvPicPr>
          <p:cNvPr id="45" name="Grafik 44">
            <a:hlinkClick r:id="rId24"/>
          </p:cNvPr>
          <p:cNvPicPr>
            <a:picLocks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944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8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5" r:id="rId2"/>
    <p:sldLayoutId id="2147483697" r:id="rId3"/>
    <p:sldLayoutId id="2147483691" r:id="rId4"/>
    <p:sldLayoutId id="2147483694" r:id="rId5"/>
    <p:sldLayoutId id="2147483705" r:id="rId6"/>
    <p:sldLayoutId id="2147483700" r:id="rId7"/>
    <p:sldLayoutId id="2147483701" r:id="rId8"/>
    <p:sldLayoutId id="2147483702" r:id="rId9"/>
    <p:sldLayoutId id="2147483703" r:id="rId10"/>
    <p:sldLayoutId id="2147483706" r:id="rId11"/>
    <p:sldLayoutId id="2147483699" r:id="rId12"/>
    <p:sldLayoutId id="2147483676" r:id="rId13"/>
    <p:sldLayoutId id="2147483707" r:id="rId14"/>
    <p:sldLayoutId id="2147483708" r:id="rId15"/>
    <p:sldLayoutId id="2147483712" r:id="rId16"/>
  </p:sldLayoutIdLst>
  <p:hf hdr="0" dt="0"/>
  <p:txStyles>
    <p:titleStyle>
      <a:lvl1pPr algn="r" defTabSz="990641" rtl="0" eaLnBrk="1" latinLnBrk="0" hangingPunct="1">
        <a:spcBef>
          <a:spcPct val="0"/>
        </a:spcBef>
        <a:buNone/>
        <a:defRPr sz="5200" b="1" kern="1200">
          <a:solidFill>
            <a:schemeClr val="tx1"/>
          </a:solidFill>
          <a:latin typeface="Nottke" pitchFamily="2" charset="0"/>
          <a:ea typeface="+mj-ea"/>
          <a:cs typeface="+mj-cs"/>
        </a:defRPr>
      </a:lvl1pPr>
    </p:titleStyle>
    <p:bodyStyle>
      <a:lvl1pPr marL="371491" indent="-371491" algn="r" defTabSz="990641" rtl="0" eaLnBrk="1" latinLnBrk="0" hangingPunct="1">
        <a:spcBef>
          <a:spcPct val="20000"/>
        </a:spcBef>
        <a:buClr>
          <a:srgbClr val="00B050"/>
        </a:buClr>
        <a:buSzPct val="100000"/>
        <a:buFont typeface="Arial" pitchFamily="34" charset="0"/>
        <a:buChar char="●"/>
        <a:defRPr sz="21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4896" indent="-309575" algn="l" defTabSz="990641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301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622" indent="-247660" algn="l" defTabSz="990641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942" indent="-247660" algn="l" defTabSz="990641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262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58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90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1022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2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4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6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8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60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2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242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564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microsoft.com/office/2007/relationships/hdphoto" Target="../media/hdphoto4.wdp"/><Relationship Id="rId7" Type="http://schemas.microsoft.com/office/2007/relationships/hdphoto" Target="../media/hdphoto5.wd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2.png"/><Relationship Id="rId11" Type="http://schemas.microsoft.com/office/2007/relationships/hdphoto" Target="../media/hdphoto7.wdp"/><Relationship Id="rId5" Type="http://schemas.microsoft.com/office/2007/relationships/hdphoto" Target="../media/hdphoto3.wdp"/><Relationship Id="rId10" Type="http://schemas.openxmlformats.org/officeDocument/2006/relationships/image" Target="../media/image24.png"/><Relationship Id="rId4" Type="http://schemas.openxmlformats.org/officeDocument/2006/relationships/image" Target="../media/image20.png"/><Relationship Id="rId9" Type="http://schemas.microsoft.com/office/2007/relationships/hdphoto" Target="../media/hdphoto6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6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microsoft.com/office/2007/relationships/hdphoto" Target="../media/hdphoto7.wdp"/><Relationship Id="rId7" Type="http://schemas.microsoft.com/office/2007/relationships/hdphoto" Target="../media/hdphoto9.wd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microsoft.com/office/2007/relationships/hdphoto" Target="../media/hdphoto6.wdp"/><Relationship Id="rId4" Type="http://schemas.openxmlformats.org/officeDocument/2006/relationships/image" Target="../media/image23.png"/><Relationship Id="rId9" Type="http://schemas.microsoft.com/office/2007/relationships/hdphoto" Target="../media/hdphoto5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Inhaltsplatzhalter 1"/>
          <p:cNvSpPr txBox="1">
            <a:spLocks/>
          </p:cNvSpPr>
          <p:nvPr/>
        </p:nvSpPr>
        <p:spPr>
          <a:xfrm>
            <a:off x="383012" y="5299268"/>
            <a:ext cx="144263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b="1" dirty="0"/>
          </a:p>
        </p:txBody>
      </p:sp>
      <p:grpSp>
        <p:nvGrpSpPr>
          <p:cNvPr id="2" name="Gruppieren 1"/>
          <p:cNvGrpSpPr>
            <a:grpSpLocks noChangeAspect="1"/>
          </p:cNvGrpSpPr>
          <p:nvPr/>
        </p:nvGrpSpPr>
        <p:grpSpPr>
          <a:xfrm>
            <a:off x="1071173" y="2297362"/>
            <a:ext cx="1411646" cy="2992936"/>
            <a:chOff x="1678578" y="2057545"/>
            <a:chExt cx="1258198" cy="2667599"/>
          </a:xfrm>
        </p:grpSpPr>
        <p:grpSp>
          <p:nvGrpSpPr>
            <p:cNvPr id="75" name="Gruppieren 74"/>
            <p:cNvGrpSpPr>
              <a:grpSpLocks noChangeAspect="1"/>
            </p:cNvGrpSpPr>
            <p:nvPr/>
          </p:nvGrpSpPr>
          <p:grpSpPr>
            <a:xfrm>
              <a:off x="1678578" y="2057545"/>
              <a:ext cx="1215713" cy="2667599"/>
              <a:chOff x="6247686" y="1124744"/>
              <a:chExt cx="2431458" cy="5335259"/>
            </a:xfrm>
            <a:solidFill>
              <a:srgbClr val="ABEC70"/>
            </a:solidFill>
            <a:scene3d>
              <a:camera prst="perspectiveRelaxed" fov="5700000">
                <a:rot lat="2100000" lon="18000000" rev="6600000"/>
              </a:camera>
              <a:lightRig rig="threePt" dir="t"/>
            </a:scene3d>
          </p:grpSpPr>
          <p:sp>
            <p:nvSpPr>
              <p:cNvPr id="76" name="Rechteck 75"/>
              <p:cNvSpPr>
                <a:spLocks/>
              </p:cNvSpPr>
              <p:nvPr userDrawn="1"/>
            </p:nvSpPr>
            <p:spPr>
              <a:xfrm>
                <a:off x="6249144" y="1124744"/>
                <a:ext cx="2430000" cy="5335259"/>
              </a:xfrm>
              <a:prstGeom prst="rect">
                <a:avLst/>
              </a:prstGeom>
              <a:grpFill/>
              <a:ln w="28575">
                <a:solidFill>
                  <a:schemeClr val="accent1"/>
                </a:solidFill>
              </a:ln>
              <a:sp3d extrusionH="38100">
                <a:bevelT w="0" h="0" prst="softRound"/>
              </a:sp3d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79" name="Gerade Verbindung 78"/>
              <p:cNvCxnSpPr/>
              <p:nvPr userDrawn="1"/>
            </p:nvCxnSpPr>
            <p:spPr>
              <a:xfrm>
                <a:off x="6431260" y="1128329"/>
                <a:ext cx="0" cy="5322149"/>
              </a:xfrm>
              <a:prstGeom prst="line">
                <a:avLst/>
              </a:prstGeom>
              <a:grpFill/>
              <a:ln w="28575"/>
              <a:sp3d extrusionH="38100">
                <a:bevelT w="0" h="0" prst="softRound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Gerade Verbindung 79"/>
              <p:cNvCxnSpPr/>
              <p:nvPr userDrawn="1"/>
            </p:nvCxnSpPr>
            <p:spPr>
              <a:xfrm>
                <a:off x="6253145" y="1428775"/>
                <a:ext cx="2425999" cy="0"/>
              </a:xfrm>
              <a:prstGeom prst="line">
                <a:avLst/>
              </a:prstGeom>
              <a:grpFill/>
              <a:ln w="28575"/>
              <a:sp3d extrusionH="38100">
                <a:bevelT w="0" h="0" prst="softRound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Gerade Verbindung 80"/>
              <p:cNvCxnSpPr/>
              <p:nvPr userDrawn="1"/>
            </p:nvCxnSpPr>
            <p:spPr>
              <a:xfrm>
                <a:off x="8498366" y="1128329"/>
                <a:ext cx="0" cy="5322149"/>
              </a:xfrm>
              <a:prstGeom prst="line">
                <a:avLst/>
              </a:prstGeom>
              <a:grpFill/>
              <a:ln w="28575"/>
              <a:sp3d extrusionH="38100">
                <a:bevelT w="0" h="0" prst="softRound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Gerade Verbindung 81"/>
              <p:cNvCxnSpPr/>
              <p:nvPr userDrawn="1"/>
            </p:nvCxnSpPr>
            <p:spPr>
              <a:xfrm>
                <a:off x="6249144" y="6150936"/>
                <a:ext cx="2425999" cy="0"/>
              </a:xfrm>
              <a:prstGeom prst="line">
                <a:avLst/>
              </a:prstGeom>
              <a:grpFill/>
              <a:ln w="28575"/>
              <a:sp3d extrusionH="38100">
                <a:bevelT w="0" h="0" prst="softRound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Gerade Verbindung 82"/>
              <p:cNvCxnSpPr/>
              <p:nvPr userDrawn="1"/>
            </p:nvCxnSpPr>
            <p:spPr>
              <a:xfrm>
                <a:off x="6253145" y="3005575"/>
                <a:ext cx="2425999" cy="0"/>
              </a:xfrm>
              <a:prstGeom prst="line">
                <a:avLst/>
              </a:prstGeom>
              <a:grpFill/>
              <a:ln w="28575"/>
              <a:sp3d extrusionH="38100">
                <a:bevelT w="0" h="0" prst="softRound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Gerade Verbindung 106"/>
              <p:cNvCxnSpPr/>
              <p:nvPr userDrawn="1"/>
            </p:nvCxnSpPr>
            <p:spPr>
              <a:xfrm flipH="1" flipV="1">
                <a:off x="7462142" y="1428775"/>
                <a:ext cx="1" cy="1576800"/>
              </a:xfrm>
              <a:prstGeom prst="line">
                <a:avLst/>
              </a:prstGeom>
              <a:grpFill/>
              <a:ln w="28575"/>
              <a:sp3d extrusionH="38100">
                <a:bevelT w="0" h="0" prst="softRound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Gerade Verbindung 107"/>
              <p:cNvCxnSpPr/>
              <p:nvPr userDrawn="1"/>
            </p:nvCxnSpPr>
            <p:spPr>
              <a:xfrm flipH="1" flipV="1">
                <a:off x="7460686" y="4572251"/>
                <a:ext cx="1" cy="1576800"/>
              </a:xfrm>
              <a:prstGeom prst="line">
                <a:avLst/>
              </a:prstGeom>
              <a:grpFill/>
              <a:ln w="28575"/>
              <a:sp3d extrusionH="38100">
                <a:bevelT w="0" h="0" prst="softRound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Gerade Verbindung 111"/>
              <p:cNvCxnSpPr/>
              <p:nvPr userDrawn="1"/>
            </p:nvCxnSpPr>
            <p:spPr>
              <a:xfrm>
                <a:off x="6247686" y="4577451"/>
                <a:ext cx="2425999" cy="0"/>
              </a:xfrm>
              <a:prstGeom prst="line">
                <a:avLst/>
              </a:prstGeom>
              <a:grpFill/>
              <a:ln w="28575"/>
              <a:sp3d extrusionH="38100">
                <a:bevelT w="0" h="0" prst="softRound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Gerade Verbindung 112"/>
              <p:cNvCxnSpPr>
                <a:cxnSpLocks/>
                <a:stCxn id="76" idx="1"/>
                <a:endCxn id="76" idx="3"/>
              </p:cNvCxnSpPr>
              <p:nvPr userDrawn="1"/>
            </p:nvCxnSpPr>
            <p:spPr>
              <a:xfrm>
                <a:off x="6249144" y="3792374"/>
                <a:ext cx="243000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sp3d extrusionH="38100">
                <a:bevelT w="0" h="0" prst="softRound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pieren 113"/>
            <p:cNvGrpSpPr>
              <a:grpSpLocks noChangeAspect="1"/>
            </p:cNvGrpSpPr>
            <p:nvPr/>
          </p:nvGrpSpPr>
          <p:grpSpPr>
            <a:xfrm>
              <a:off x="1692616" y="3129273"/>
              <a:ext cx="1244160" cy="280625"/>
              <a:chOff x="6184424" y="3167500"/>
              <a:chExt cx="2450508" cy="624874"/>
            </a:xfrm>
            <a:scene3d>
              <a:camera prst="perspectiveRelaxed" fov="3000000">
                <a:rot lat="1260000" lon="3000000" rev="21550781"/>
              </a:camera>
              <a:lightRig rig="threePt" dir="t"/>
            </a:scene3d>
          </p:grpSpPr>
          <p:grpSp>
            <p:nvGrpSpPr>
              <p:cNvPr id="115" name="Gruppieren 114"/>
              <p:cNvGrpSpPr/>
              <p:nvPr userDrawn="1"/>
            </p:nvGrpSpPr>
            <p:grpSpPr>
              <a:xfrm>
                <a:off x="6184424" y="3167500"/>
                <a:ext cx="2450508" cy="615600"/>
                <a:chOff x="6184424" y="3167500"/>
                <a:chExt cx="2450508" cy="615600"/>
              </a:xfrm>
            </p:grpSpPr>
            <p:grpSp>
              <p:nvGrpSpPr>
                <p:cNvPr id="121" name="Gruppieren 120"/>
                <p:cNvGrpSpPr/>
                <p:nvPr userDrawn="1"/>
              </p:nvGrpSpPr>
              <p:grpSpPr>
                <a:xfrm>
                  <a:off x="6193949" y="3168025"/>
                  <a:ext cx="2440983" cy="281671"/>
                  <a:chOff x="5529064" y="2355241"/>
                  <a:chExt cx="2808312" cy="218538"/>
                </a:xfrm>
              </p:grpSpPr>
              <p:sp>
                <p:nvSpPr>
                  <p:cNvPr id="124" name="Rechteck 123"/>
                  <p:cNvSpPr/>
                  <p:nvPr userDrawn="1"/>
                </p:nvSpPr>
                <p:spPr>
                  <a:xfrm>
                    <a:off x="5529064" y="2355241"/>
                    <a:ext cx="2808312" cy="218538"/>
                  </a:xfrm>
                  <a:prstGeom prst="rect">
                    <a:avLst/>
                  </a:prstGeom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grpSp>
                <p:nvGrpSpPr>
                  <p:cNvPr id="125" name="Gruppieren 124"/>
                  <p:cNvGrpSpPr/>
                  <p:nvPr userDrawn="1"/>
                </p:nvGrpSpPr>
                <p:grpSpPr>
                  <a:xfrm>
                    <a:off x="5536379" y="2362518"/>
                    <a:ext cx="2797876" cy="211261"/>
                    <a:chOff x="5536379" y="2362518"/>
                    <a:chExt cx="2797876" cy="211261"/>
                  </a:xfrm>
                </p:grpSpPr>
                <p:grpSp>
                  <p:nvGrpSpPr>
                    <p:cNvPr id="127" name="Gruppieren 126"/>
                    <p:cNvGrpSpPr/>
                    <p:nvPr userDrawn="1"/>
                  </p:nvGrpSpPr>
                  <p:grpSpPr>
                    <a:xfrm>
                      <a:off x="5536379" y="2362518"/>
                      <a:ext cx="2711698" cy="211261"/>
                      <a:chOff x="5536379" y="2362518"/>
                      <a:chExt cx="2711698" cy="211261"/>
                    </a:xfrm>
                  </p:grpSpPr>
                  <p:grpSp>
                    <p:nvGrpSpPr>
                      <p:cNvPr id="130" name="Gruppieren 129"/>
                      <p:cNvGrpSpPr/>
                      <p:nvPr userDrawn="1"/>
                    </p:nvGrpSpPr>
                    <p:grpSpPr>
                      <a:xfrm>
                        <a:off x="5536379" y="2362518"/>
                        <a:ext cx="1784093" cy="211219"/>
                        <a:chOff x="5536379" y="2362518"/>
                        <a:chExt cx="1784093" cy="211219"/>
                      </a:xfrm>
                    </p:grpSpPr>
                    <p:grpSp>
                      <p:nvGrpSpPr>
                        <p:cNvPr id="145" name="Gruppieren 144"/>
                        <p:cNvGrpSpPr/>
                        <p:nvPr userDrawn="1"/>
                      </p:nvGrpSpPr>
                      <p:grpSpPr>
                        <a:xfrm>
                          <a:off x="5536379" y="2362518"/>
                          <a:ext cx="893407" cy="210568"/>
                          <a:chOff x="5536379" y="2362518"/>
                          <a:chExt cx="893407" cy="210568"/>
                        </a:xfrm>
                      </p:grpSpPr>
                      <p:grpSp>
                        <p:nvGrpSpPr>
                          <p:cNvPr id="152" name="Gruppieren 151"/>
                          <p:cNvGrpSpPr/>
                          <p:nvPr userDrawn="1"/>
                        </p:nvGrpSpPr>
                        <p:grpSpPr>
                          <a:xfrm>
                            <a:off x="5536379" y="2362557"/>
                            <a:ext cx="445250" cy="210529"/>
                            <a:chOff x="5536379" y="2362557"/>
                            <a:chExt cx="445250" cy="210529"/>
                          </a:xfrm>
                        </p:grpSpPr>
                        <p:pic>
                          <p:nvPicPr>
                            <p:cNvPr id="166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2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36379" y="2362557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pic>
                          <p:nvPicPr>
                            <p:cNvPr id="167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2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757083" y="2363510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grpSp>
                      <p:pic>
                        <p:nvPicPr>
                          <p:cNvPr id="153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2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81679" y="2362518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154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2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05240" y="2363471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grpSp>
                      <p:nvGrpSpPr>
                        <p:cNvPr id="146" name="Gruppieren 145"/>
                        <p:cNvGrpSpPr/>
                        <p:nvPr userDrawn="1"/>
                      </p:nvGrpSpPr>
                      <p:grpSpPr>
                        <a:xfrm>
                          <a:off x="6428970" y="2363169"/>
                          <a:ext cx="891502" cy="210568"/>
                          <a:chOff x="5528759" y="2362518"/>
                          <a:chExt cx="891502" cy="210568"/>
                        </a:xfrm>
                      </p:grpSpPr>
                      <p:grpSp>
                        <p:nvGrpSpPr>
                          <p:cNvPr id="147" name="Gruppieren 146"/>
                          <p:cNvGrpSpPr/>
                          <p:nvPr userDrawn="1"/>
                        </p:nvGrpSpPr>
                        <p:grpSpPr>
                          <a:xfrm>
                            <a:off x="5528759" y="2362557"/>
                            <a:ext cx="443345" cy="210529"/>
                            <a:chOff x="5528759" y="2362557"/>
                            <a:chExt cx="443345" cy="210529"/>
                          </a:xfrm>
                        </p:grpSpPr>
                        <p:pic>
                          <p:nvPicPr>
                            <p:cNvPr id="150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2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28759" y="2362557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pic>
                          <p:nvPicPr>
                            <p:cNvPr id="151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2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747558" y="2363510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grpSp>
                      <p:pic>
                        <p:nvPicPr>
                          <p:cNvPr id="148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2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72154" y="2362518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149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2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195715" y="2363471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</p:grpSp>
                  <p:grpSp>
                    <p:nvGrpSpPr>
                      <p:cNvPr id="131" name="Gruppieren 130"/>
                      <p:cNvGrpSpPr/>
                      <p:nvPr userDrawn="1"/>
                    </p:nvGrpSpPr>
                    <p:grpSpPr>
                      <a:xfrm>
                        <a:off x="7319699" y="2363211"/>
                        <a:ext cx="928378" cy="210568"/>
                        <a:chOff x="5529044" y="2362518"/>
                        <a:chExt cx="893690" cy="210568"/>
                      </a:xfrm>
                    </p:grpSpPr>
                    <p:grpSp>
                      <p:nvGrpSpPr>
                        <p:cNvPr id="132" name="Gruppieren 131"/>
                        <p:cNvGrpSpPr/>
                        <p:nvPr userDrawn="1"/>
                      </p:nvGrpSpPr>
                      <p:grpSpPr>
                        <a:xfrm>
                          <a:off x="5529044" y="2362557"/>
                          <a:ext cx="445534" cy="210529"/>
                          <a:chOff x="5529044" y="2362557"/>
                          <a:chExt cx="445534" cy="210529"/>
                        </a:xfrm>
                      </p:grpSpPr>
                      <p:pic>
                        <p:nvPicPr>
                          <p:cNvPr id="143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3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29044" y="2362557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144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3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50032" y="2363510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pic>
                      <p:nvPicPr>
                        <p:cNvPr id="140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3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4629" y="2362518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142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3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98188" y="2363471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</p:grpSp>
                <p:pic>
                  <p:nvPicPr>
                    <p:cNvPr id="128" name="Picture 2" descr="Bildergebnis für tennisnetz textur"/>
                    <p:cNvPicPr>
                      <a:picLocks noChangeAspect="1" noChangeArrowheads="1"/>
                    </p:cNvPicPr>
                    <p:nvPr userDrawn="1"/>
                  </p:nvPicPr>
                  <p:blipFill rotWithShape="1">
                    <a:blip r:embed="rId4" cstate="print">
                      <a:duotone>
                        <a:prstClr val="black"/>
                        <a:schemeClr val="accent3">
                          <a:tint val="45000"/>
                          <a:satMod val="400000"/>
                        </a:schemeClr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r="48537" b="-144"/>
                    <a:stretch/>
                  </p:blipFill>
                  <p:spPr bwMode="auto">
                    <a:xfrm>
                      <a:off x="8218697" y="2363901"/>
                      <a:ext cx="115558" cy="209878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</p:grpSp>
            <p:cxnSp>
              <p:nvCxnSpPr>
                <p:cNvPr id="122" name="Gerade Verbindung 121"/>
                <p:cNvCxnSpPr/>
                <p:nvPr userDrawn="1"/>
              </p:nvCxnSpPr>
              <p:spPr>
                <a:xfrm flipH="1" flipV="1">
                  <a:off x="6184424" y="3167500"/>
                  <a:ext cx="1459" cy="615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Gerade Verbindung 122"/>
                <p:cNvCxnSpPr/>
                <p:nvPr userDrawn="1"/>
              </p:nvCxnSpPr>
              <p:spPr>
                <a:xfrm flipH="1" flipV="1">
                  <a:off x="8632219" y="3167500"/>
                  <a:ext cx="1459" cy="615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0" name="Gerade Verbindung 119"/>
              <p:cNvCxnSpPr>
                <a:cxnSpLocks/>
              </p:cNvCxnSpPr>
              <p:nvPr userDrawn="1"/>
            </p:nvCxnSpPr>
            <p:spPr>
              <a:xfrm>
                <a:off x="6195408" y="3792374"/>
                <a:ext cx="2430000" cy="0"/>
              </a:xfrm>
              <a:prstGeom prst="line">
                <a:avLst/>
              </a:prstGeom>
              <a:solidFill>
                <a:srgbClr val="ABEC70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1" name="Inhaltsplatzhalter 1"/>
          <p:cNvSpPr txBox="1">
            <a:spLocks/>
          </p:cNvSpPr>
          <p:nvPr/>
        </p:nvSpPr>
        <p:spPr>
          <a:xfrm>
            <a:off x="517451" y="3237918"/>
            <a:ext cx="522198" cy="383619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600" dirty="0"/>
              <a:t>3D</a:t>
            </a:r>
            <a:endParaRPr lang="de-DE" dirty="0"/>
          </a:p>
        </p:txBody>
      </p:sp>
      <p:sp>
        <p:nvSpPr>
          <p:cNvPr id="192" name="Inhaltsplatzhalter 1"/>
          <p:cNvSpPr txBox="1">
            <a:spLocks/>
          </p:cNvSpPr>
          <p:nvPr/>
        </p:nvSpPr>
        <p:spPr>
          <a:xfrm>
            <a:off x="3129532" y="4378398"/>
            <a:ext cx="522198" cy="383619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600" dirty="0"/>
              <a:t>2D</a:t>
            </a:r>
            <a:endParaRPr lang="de-DE" dirty="0"/>
          </a:p>
        </p:txBody>
      </p:sp>
      <p:sp>
        <p:nvSpPr>
          <p:cNvPr id="193" name="Inhaltsplatzhalter 1"/>
          <p:cNvSpPr txBox="1">
            <a:spLocks/>
          </p:cNvSpPr>
          <p:nvPr/>
        </p:nvSpPr>
        <p:spPr>
          <a:xfrm>
            <a:off x="4508849" y="2486257"/>
            <a:ext cx="863777" cy="383619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600" dirty="0"/>
              <a:t>frontal</a:t>
            </a:r>
            <a:endParaRPr lang="de-DE" dirty="0"/>
          </a:p>
        </p:txBody>
      </p:sp>
      <p:sp>
        <p:nvSpPr>
          <p:cNvPr id="194" name="Inhaltsplatzhalter 1"/>
          <p:cNvSpPr txBox="1">
            <a:spLocks/>
          </p:cNvSpPr>
          <p:nvPr/>
        </p:nvSpPr>
        <p:spPr>
          <a:xfrm>
            <a:off x="200472" y="1129642"/>
            <a:ext cx="9577064" cy="499157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800" b="1" dirty="0">
                <a:solidFill>
                  <a:srgbClr val="0070C0"/>
                </a:solidFill>
              </a:rPr>
              <a:t>Vorlagenvarianten zur Unterrichtsplanung – Badminton</a:t>
            </a:r>
          </a:p>
          <a:p>
            <a:pPr algn="l"/>
            <a:endParaRPr lang="de-DE" b="1" dirty="0"/>
          </a:p>
        </p:txBody>
      </p:sp>
      <p:grpSp>
        <p:nvGrpSpPr>
          <p:cNvPr id="105" name="Gruppieren 104"/>
          <p:cNvGrpSpPr>
            <a:grpSpLocks noChangeAspect="1"/>
          </p:cNvGrpSpPr>
          <p:nvPr/>
        </p:nvGrpSpPr>
        <p:grpSpPr>
          <a:xfrm rot="5400000">
            <a:off x="2651320" y="3989864"/>
            <a:ext cx="1310743" cy="2876119"/>
            <a:chOff x="6247686" y="1124749"/>
            <a:chExt cx="2431458" cy="5335259"/>
          </a:xfrm>
          <a:solidFill>
            <a:srgbClr val="ABEC70"/>
          </a:solidFill>
        </p:grpSpPr>
        <p:sp>
          <p:nvSpPr>
            <p:cNvPr id="106" name="Rechteck 105"/>
            <p:cNvSpPr>
              <a:spLocks/>
            </p:cNvSpPr>
            <p:nvPr userDrawn="1"/>
          </p:nvSpPr>
          <p:spPr>
            <a:xfrm>
              <a:off x="6249140" y="1124749"/>
              <a:ext cx="2430000" cy="5335259"/>
            </a:xfrm>
            <a:prstGeom prst="rect">
              <a:avLst/>
            </a:prstGeom>
            <a:grpFill/>
            <a:ln w="28575"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9" name="Gerade Verbindung 108"/>
            <p:cNvCxnSpPr/>
            <p:nvPr userDrawn="1"/>
          </p:nvCxnSpPr>
          <p:spPr>
            <a:xfrm>
              <a:off x="6431260" y="1128329"/>
              <a:ext cx="0" cy="5322149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Gerade Verbindung 109"/>
            <p:cNvCxnSpPr/>
            <p:nvPr userDrawn="1"/>
          </p:nvCxnSpPr>
          <p:spPr>
            <a:xfrm>
              <a:off x="6253145" y="1428775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 Verbindung 110"/>
            <p:cNvCxnSpPr/>
            <p:nvPr userDrawn="1"/>
          </p:nvCxnSpPr>
          <p:spPr>
            <a:xfrm>
              <a:off x="8498366" y="1128329"/>
              <a:ext cx="0" cy="5322149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Gerade Verbindung 194"/>
            <p:cNvCxnSpPr/>
            <p:nvPr userDrawn="1"/>
          </p:nvCxnSpPr>
          <p:spPr>
            <a:xfrm>
              <a:off x="6249144" y="6150936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Gerade Verbindung 195"/>
            <p:cNvCxnSpPr/>
            <p:nvPr userDrawn="1"/>
          </p:nvCxnSpPr>
          <p:spPr>
            <a:xfrm>
              <a:off x="6253145" y="3005575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Gerade Verbindung 196"/>
            <p:cNvCxnSpPr/>
            <p:nvPr userDrawn="1"/>
          </p:nvCxnSpPr>
          <p:spPr>
            <a:xfrm flipH="1" flipV="1">
              <a:off x="7462142" y="1428775"/>
              <a:ext cx="1" cy="157680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Gerade Verbindung 197"/>
            <p:cNvCxnSpPr/>
            <p:nvPr userDrawn="1"/>
          </p:nvCxnSpPr>
          <p:spPr>
            <a:xfrm flipH="1" flipV="1">
              <a:off x="7460686" y="4572251"/>
              <a:ext cx="1" cy="157680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Gerade Verbindung 198"/>
            <p:cNvCxnSpPr/>
            <p:nvPr userDrawn="1"/>
          </p:nvCxnSpPr>
          <p:spPr>
            <a:xfrm>
              <a:off x="6247686" y="4577451"/>
              <a:ext cx="2425999" cy="0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Gerade Verbindung 199"/>
            <p:cNvCxnSpPr>
              <a:cxnSpLocks/>
              <a:stCxn id="106" idx="1"/>
              <a:endCxn id="106" idx="3"/>
            </p:cNvCxnSpPr>
            <p:nvPr userDrawn="1"/>
          </p:nvCxnSpPr>
          <p:spPr>
            <a:xfrm>
              <a:off x="6249144" y="3792374"/>
              <a:ext cx="2430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2" name="Gruppieren 201"/>
          <p:cNvGrpSpPr>
            <a:grpSpLocks noChangeAspect="1"/>
          </p:cNvGrpSpPr>
          <p:nvPr/>
        </p:nvGrpSpPr>
        <p:grpSpPr>
          <a:xfrm>
            <a:off x="4278635" y="1962279"/>
            <a:ext cx="1362472" cy="2985363"/>
            <a:chOff x="5490964" y="-315416"/>
            <a:chExt cx="2776640" cy="6084000"/>
          </a:xfrm>
        </p:grpSpPr>
        <p:grpSp>
          <p:nvGrpSpPr>
            <p:cNvPr id="203" name="Gruppieren 202"/>
            <p:cNvGrpSpPr>
              <a:grpSpLocks noChangeAspect="1"/>
            </p:cNvGrpSpPr>
            <p:nvPr userDrawn="1"/>
          </p:nvGrpSpPr>
          <p:grpSpPr>
            <a:xfrm>
              <a:off x="5490964" y="-315416"/>
              <a:ext cx="2772676" cy="6084000"/>
              <a:chOff x="6247686" y="1124744"/>
              <a:chExt cx="2431458" cy="5335259"/>
            </a:xfrm>
            <a:solidFill>
              <a:srgbClr val="ABEC70"/>
            </a:solidFill>
            <a:scene3d>
              <a:camera prst="perspectiveRelaxed" fov="5700000">
                <a:rot lat="18000000" lon="0" rev="0"/>
              </a:camera>
              <a:lightRig rig="threePt" dir="t"/>
            </a:scene3d>
          </p:grpSpPr>
          <p:sp>
            <p:nvSpPr>
              <p:cNvPr id="233" name="Rechteck 232"/>
              <p:cNvSpPr>
                <a:spLocks/>
              </p:cNvSpPr>
              <p:nvPr userDrawn="1"/>
            </p:nvSpPr>
            <p:spPr>
              <a:xfrm>
                <a:off x="6249144" y="1124744"/>
                <a:ext cx="2430000" cy="5335259"/>
              </a:xfrm>
              <a:prstGeom prst="rect">
                <a:avLst/>
              </a:prstGeom>
              <a:grp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234" name="Gerade Verbindung 233"/>
              <p:cNvCxnSpPr/>
              <p:nvPr userDrawn="1"/>
            </p:nvCxnSpPr>
            <p:spPr>
              <a:xfrm>
                <a:off x="6431260" y="1128329"/>
                <a:ext cx="0" cy="5322149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Gerade Verbindung 234"/>
              <p:cNvCxnSpPr/>
              <p:nvPr userDrawn="1"/>
            </p:nvCxnSpPr>
            <p:spPr>
              <a:xfrm>
                <a:off x="6253145" y="1428775"/>
                <a:ext cx="2425999" cy="0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Gerade Verbindung 235"/>
              <p:cNvCxnSpPr/>
              <p:nvPr userDrawn="1"/>
            </p:nvCxnSpPr>
            <p:spPr>
              <a:xfrm>
                <a:off x="8498366" y="1128329"/>
                <a:ext cx="0" cy="5322149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Gerade Verbindung 236"/>
              <p:cNvCxnSpPr/>
              <p:nvPr userDrawn="1"/>
            </p:nvCxnSpPr>
            <p:spPr>
              <a:xfrm>
                <a:off x="6249144" y="6150936"/>
                <a:ext cx="2425999" cy="0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Gerade Verbindung 237"/>
              <p:cNvCxnSpPr/>
              <p:nvPr userDrawn="1"/>
            </p:nvCxnSpPr>
            <p:spPr>
              <a:xfrm>
                <a:off x="6253145" y="3005575"/>
                <a:ext cx="2425999" cy="0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Gerade Verbindung 238"/>
              <p:cNvCxnSpPr/>
              <p:nvPr userDrawn="1"/>
            </p:nvCxnSpPr>
            <p:spPr>
              <a:xfrm flipH="1" flipV="1">
                <a:off x="7462142" y="1428775"/>
                <a:ext cx="1" cy="1576800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Gerade Verbindung 239"/>
              <p:cNvCxnSpPr/>
              <p:nvPr userDrawn="1"/>
            </p:nvCxnSpPr>
            <p:spPr>
              <a:xfrm flipH="1" flipV="1">
                <a:off x="7460686" y="4572251"/>
                <a:ext cx="1" cy="1576800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Gerade Verbindung 240"/>
              <p:cNvCxnSpPr/>
              <p:nvPr userDrawn="1"/>
            </p:nvCxnSpPr>
            <p:spPr>
              <a:xfrm>
                <a:off x="6247686" y="4577451"/>
                <a:ext cx="2425999" cy="0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Gerade Verbindung 241"/>
              <p:cNvCxnSpPr>
                <a:cxnSpLocks/>
                <a:stCxn id="233" idx="1"/>
                <a:endCxn id="233" idx="3"/>
              </p:cNvCxnSpPr>
              <p:nvPr userDrawn="1"/>
            </p:nvCxnSpPr>
            <p:spPr>
              <a:xfrm>
                <a:off x="6249144" y="3792374"/>
                <a:ext cx="2430000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4" name="Gruppieren 203"/>
            <p:cNvGrpSpPr/>
            <p:nvPr userDrawn="1"/>
          </p:nvGrpSpPr>
          <p:grpSpPr>
            <a:xfrm>
              <a:off x="5497189" y="2103096"/>
              <a:ext cx="2770415" cy="624874"/>
              <a:chOff x="6184424" y="3167500"/>
              <a:chExt cx="2450508" cy="624874"/>
            </a:xfrm>
          </p:grpSpPr>
          <p:grpSp>
            <p:nvGrpSpPr>
              <p:cNvPr id="205" name="Gruppieren 204"/>
              <p:cNvGrpSpPr/>
              <p:nvPr userDrawn="1"/>
            </p:nvGrpSpPr>
            <p:grpSpPr>
              <a:xfrm>
                <a:off x="6184424" y="3167500"/>
                <a:ext cx="2450508" cy="615600"/>
                <a:chOff x="6184424" y="3167500"/>
                <a:chExt cx="2450508" cy="615600"/>
              </a:xfrm>
            </p:grpSpPr>
            <p:grpSp>
              <p:nvGrpSpPr>
                <p:cNvPr id="207" name="Gruppieren 206"/>
                <p:cNvGrpSpPr/>
                <p:nvPr userDrawn="1"/>
              </p:nvGrpSpPr>
              <p:grpSpPr>
                <a:xfrm>
                  <a:off x="6193949" y="3168025"/>
                  <a:ext cx="2440983" cy="281671"/>
                  <a:chOff x="5529064" y="2355241"/>
                  <a:chExt cx="2808312" cy="218538"/>
                </a:xfrm>
              </p:grpSpPr>
              <p:sp>
                <p:nvSpPr>
                  <p:cNvPr id="210" name="Rechteck 209"/>
                  <p:cNvSpPr/>
                  <p:nvPr userDrawn="1"/>
                </p:nvSpPr>
                <p:spPr>
                  <a:xfrm>
                    <a:off x="5529064" y="2355241"/>
                    <a:ext cx="2808312" cy="218538"/>
                  </a:xfrm>
                  <a:prstGeom prst="rect">
                    <a:avLst/>
                  </a:prstGeom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grpSp>
                <p:nvGrpSpPr>
                  <p:cNvPr id="211" name="Gruppieren 210"/>
                  <p:cNvGrpSpPr/>
                  <p:nvPr userDrawn="1"/>
                </p:nvGrpSpPr>
                <p:grpSpPr>
                  <a:xfrm>
                    <a:off x="5536379" y="2362518"/>
                    <a:ext cx="2797876" cy="211261"/>
                    <a:chOff x="5536379" y="2362518"/>
                    <a:chExt cx="2797876" cy="211261"/>
                  </a:xfrm>
                </p:grpSpPr>
                <p:grpSp>
                  <p:nvGrpSpPr>
                    <p:cNvPr id="212" name="Gruppieren 211"/>
                    <p:cNvGrpSpPr/>
                    <p:nvPr userDrawn="1"/>
                  </p:nvGrpSpPr>
                  <p:grpSpPr>
                    <a:xfrm>
                      <a:off x="5536379" y="2362518"/>
                      <a:ext cx="2711698" cy="211261"/>
                      <a:chOff x="5536379" y="2362518"/>
                      <a:chExt cx="2711698" cy="211261"/>
                    </a:xfrm>
                  </p:grpSpPr>
                  <p:grpSp>
                    <p:nvGrpSpPr>
                      <p:cNvPr id="214" name="Gruppieren 213"/>
                      <p:cNvGrpSpPr/>
                      <p:nvPr userDrawn="1"/>
                    </p:nvGrpSpPr>
                    <p:grpSpPr>
                      <a:xfrm>
                        <a:off x="5536379" y="2362518"/>
                        <a:ext cx="1784093" cy="211219"/>
                        <a:chOff x="5536379" y="2362518"/>
                        <a:chExt cx="1784093" cy="211219"/>
                      </a:xfrm>
                    </p:grpSpPr>
                    <p:grpSp>
                      <p:nvGrpSpPr>
                        <p:cNvPr id="221" name="Gruppieren 220"/>
                        <p:cNvGrpSpPr/>
                        <p:nvPr userDrawn="1"/>
                      </p:nvGrpSpPr>
                      <p:grpSpPr>
                        <a:xfrm>
                          <a:off x="5536379" y="2362518"/>
                          <a:ext cx="893407" cy="210568"/>
                          <a:chOff x="5536379" y="2362518"/>
                          <a:chExt cx="893407" cy="210568"/>
                        </a:xfrm>
                      </p:grpSpPr>
                      <p:grpSp>
                        <p:nvGrpSpPr>
                          <p:cNvPr id="228" name="Gruppieren 227"/>
                          <p:cNvGrpSpPr/>
                          <p:nvPr userDrawn="1"/>
                        </p:nvGrpSpPr>
                        <p:grpSpPr>
                          <a:xfrm>
                            <a:off x="5536379" y="2362557"/>
                            <a:ext cx="445250" cy="210529"/>
                            <a:chOff x="5536379" y="2362557"/>
                            <a:chExt cx="445250" cy="210529"/>
                          </a:xfrm>
                        </p:grpSpPr>
                        <p:pic>
                          <p:nvPicPr>
                            <p:cNvPr id="231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5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36379" y="2362557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pic>
                          <p:nvPicPr>
                            <p:cNvPr id="232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5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757083" y="2363510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grpSp>
                      <p:pic>
                        <p:nvPicPr>
                          <p:cNvPr id="229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5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81679" y="2362518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230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5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05240" y="2363471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grpSp>
                      <p:nvGrpSpPr>
                        <p:cNvPr id="222" name="Gruppieren 221"/>
                        <p:cNvGrpSpPr/>
                        <p:nvPr userDrawn="1"/>
                      </p:nvGrpSpPr>
                      <p:grpSpPr>
                        <a:xfrm>
                          <a:off x="6428970" y="2363169"/>
                          <a:ext cx="891502" cy="210568"/>
                          <a:chOff x="5528759" y="2362518"/>
                          <a:chExt cx="891502" cy="210568"/>
                        </a:xfrm>
                      </p:grpSpPr>
                      <p:grpSp>
                        <p:nvGrpSpPr>
                          <p:cNvPr id="223" name="Gruppieren 222"/>
                          <p:cNvGrpSpPr/>
                          <p:nvPr userDrawn="1"/>
                        </p:nvGrpSpPr>
                        <p:grpSpPr>
                          <a:xfrm>
                            <a:off x="5528759" y="2362557"/>
                            <a:ext cx="443345" cy="210529"/>
                            <a:chOff x="5528759" y="2362557"/>
                            <a:chExt cx="443345" cy="210529"/>
                          </a:xfrm>
                        </p:grpSpPr>
                        <p:pic>
                          <p:nvPicPr>
                            <p:cNvPr id="226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5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28759" y="2362557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pic>
                          <p:nvPicPr>
                            <p:cNvPr id="227" name="Picture 2" descr="Bildergebnis für tennisnetz textur"/>
                            <p:cNvPicPr>
                              <a:picLocks noChangeAspect="1" noChangeArrowheads="1"/>
                            </p:cNvPicPr>
                            <p:nvPr userDrawn="1"/>
                          </p:nvPicPr>
                          <p:blipFill>
                            <a:blip r:embed="rId5" cstate="print">
                              <a:duotone>
                                <a:prstClr val="black"/>
                                <a:schemeClr val="accent3">
                                  <a:tint val="45000"/>
                                  <a:satMod val="400000"/>
                                </a:schemeClr>
                              </a:duotone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747558" y="2363510"/>
                              <a:ext cx="224546" cy="2095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grpSp>
                      <p:pic>
                        <p:nvPicPr>
                          <p:cNvPr id="224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5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72154" y="2362518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225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5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195715" y="2363471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</p:grpSp>
                  <p:grpSp>
                    <p:nvGrpSpPr>
                      <p:cNvPr id="215" name="Gruppieren 214"/>
                      <p:cNvGrpSpPr/>
                      <p:nvPr userDrawn="1"/>
                    </p:nvGrpSpPr>
                    <p:grpSpPr>
                      <a:xfrm>
                        <a:off x="7319699" y="2363211"/>
                        <a:ext cx="928378" cy="210568"/>
                        <a:chOff x="5529044" y="2362518"/>
                        <a:chExt cx="893690" cy="210568"/>
                      </a:xfrm>
                    </p:grpSpPr>
                    <p:grpSp>
                      <p:nvGrpSpPr>
                        <p:cNvPr id="216" name="Gruppieren 215"/>
                        <p:cNvGrpSpPr/>
                        <p:nvPr userDrawn="1"/>
                      </p:nvGrpSpPr>
                      <p:grpSpPr>
                        <a:xfrm>
                          <a:off x="5529044" y="2362557"/>
                          <a:ext cx="445534" cy="210529"/>
                          <a:chOff x="5529044" y="2362557"/>
                          <a:chExt cx="445534" cy="210529"/>
                        </a:xfrm>
                      </p:grpSpPr>
                      <p:pic>
                        <p:nvPicPr>
                          <p:cNvPr id="219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6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29044" y="2362557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220" name="Picture 2" descr="Bildergebnis für tennisnetz textur"/>
                          <p:cNvPicPr>
                            <a:picLocks noChangeAspect="1" noChangeArrowheads="1"/>
                          </p:cNvPicPr>
                          <p:nvPr userDrawn="1"/>
                        </p:nvPicPr>
                        <p:blipFill>
                          <a:blip r:embed="rId6" cstate="print">
                            <a:duotone>
                              <a:prstClr val="black"/>
                              <a:schemeClr val="accent3">
                                <a:tint val="45000"/>
                                <a:satMod val="400000"/>
                              </a:schemeClr>
                            </a:duoton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50032" y="2363510"/>
                            <a:ext cx="224546" cy="2095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pic>
                      <p:nvPicPr>
                        <p:cNvPr id="217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6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4629" y="2362518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218" name="Picture 2" descr="Bildergebnis für tennisnetz textur"/>
                        <p:cNvPicPr>
                          <a:picLocks noChangeAspect="1" noChangeArrowheads="1"/>
                        </p:cNvPicPr>
                        <p:nvPr userDrawn="1"/>
                      </p:nvPicPr>
                      <p:blipFill>
                        <a:blip r:embed="rId6" cstate="print">
                          <a:duotone>
                            <a:prstClr val="black"/>
                            <a:schemeClr val="accent3">
                              <a:tint val="45000"/>
                              <a:satMod val="400000"/>
                            </a:schemeClr>
                          </a:duoton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98188" y="2363471"/>
                          <a:ext cx="224546" cy="209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</p:grpSp>
                <p:pic>
                  <p:nvPicPr>
                    <p:cNvPr id="213" name="Picture 2" descr="Bildergebnis für tennisnetz textur"/>
                    <p:cNvPicPr>
                      <a:picLocks noChangeAspect="1" noChangeArrowheads="1"/>
                    </p:cNvPicPr>
                    <p:nvPr userDrawn="1"/>
                  </p:nvPicPr>
                  <p:blipFill rotWithShape="1">
                    <a:blip r:embed="rId7" cstate="print">
                      <a:duotone>
                        <a:prstClr val="black"/>
                        <a:schemeClr val="accent3">
                          <a:tint val="45000"/>
                          <a:satMod val="400000"/>
                        </a:schemeClr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r="48537" b="-144"/>
                    <a:stretch/>
                  </p:blipFill>
                  <p:spPr bwMode="auto">
                    <a:xfrm>
                      <a:off x="8218697" y="2363901"/>
                      <a:ext cx="115558" cy="209878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</p:grpSp>
            <p:cxnSp>
              <p:nvCxnSpPr>
                <p:cNvPr id="208" name="Gerade Verbindung 207"/>
                <p:cNvCxnSpPr/>
                <p:nvPr userDrawn="1"/>
              </p:nvCxnSpPr>
              <p:spPr>
                <a:xfrm flipH="1" flipV="1">
                  <a:off x="6184424" y="3167500"/>
                  <a:ext cx="1459" cy="615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Gerade Verbindung 208"/>
                <p:cNvCxnSpPr/>
                <p:nvPr userDrawn="1"/>
              </p:nvCxnSpPr>
              <p:spPr>
                <a:xfrm flipH="1" flipV="1">
                  <a:off x="8632219" y="3167500"/>
                  <a:ext cx="1459" cy="615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6" name="Gerade Verbindung 205"/>
              <p:cNvCxnSpPr>
                <a:cxnSpLocks/>
              </p:cNvCxnSpPr>
              <p:nvPr userDrawn="1"/>
            </p:nvCxnSpPr>
            <p:spPr>
              <a:xfrm>
                <a:off x="6195408" y="3792374"/>
                <a:ext cx="2430000" cy="0"/>
              </a:xfrm>
              <a:prstGeom prst="line">
                <a:avLst/>
              </a:prstGeom>
              <a:solidFill>
                <a:srgbClr val="ABEC70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7" name="Inhaltsplatzhalter 1"/>
          <p:cNvSpPr txBox="1">
            <a:spLocks/>
          </p:cNvSpPr>
          <p:nvPr/>
        </p:nvSpPr>
        <p:spPr>
          <a:xfrm>
            <a:off x="362490" y="1955887"/>
            <a:ext cx="2120329" cy="75303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dirty="0"/>
              <a:t>Mit</a:t>
            </a:r>
            <a:r>
              <a:rPr lang="de-DE" sz="2000" b="1" dirty="0"/>
              <a:t> 3 </a:t>
            </a:r>
            <a:r>
              <a:rPr lang="de-DE" sz="2000" dirty="0"/>
              <a:t>Ansichten</a:t>
            </a:r>
          </a:p>
          <a:p>
            <a:pPr algn="l"/>
            <a:r>
              <a:rPr lang="de-DE" sz="2000" dirty="0"/>
              <a:t>Mit</a:t>
            </a:r>
            <a:r>
              <a:rPr lang="de-DE" sz="2000" b="1" dirty="0"/>
              <a:t> 12</a:t>
            </a:r>
            <a:r>
              <a:rPr lang="de-DE" sz="2000" dirty="0"/>
              <a:t> Varianten</a:t>
            </a:r>
            <a:endParaRPr lang="de-DE" dirty="0"/>
          </a:p>
        </p:txBody>
      </p:sp>
      <p:pic>
        <p:nvPicPr>
          <p:cNvPr id="11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548" y="2886279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972" y="2913332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483" y="3102303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329" y="309713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99" y="296847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658" y="2958852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219" y="315479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755" y="315479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Inhaltsplatzhalter 1"/>
          <p:cNvSpPr txBox="1">
            <a:spLocks/>
          </p:cNvSpPr>
          <p:nvPr/>
        </p:nvSpPr>
        <p:spPr>
          <a:xfrm>
            <a:off x="6784814" y="1808820"/>
            <a:ext cx="2488666" cy="90010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/>
              <a:t>Übungsmaterial</a:t>
            </a:r>
            <a:endParaRPr lang="de-DE" sz="2000" dirty="0"/>
          </a:p>
          <a:p>
            <a:pPr algn="l"/>
            <a:r>
              <a:rPr lang="de-DE" sz="2000" dirty="0"/>
              <a:t>	ab Folie 2</a:t>
            </a:r>
            <a:endParaRPr lang="de-DE" dirty="0"/>
          </a:p>
        </p:txBody>
      </p:sp>
      <p:cxnSp>
        <p:nvCxnSpPr>
          <p:cNvPr id="138" name="Gerade Verbindung mit Pfeil 137"/>
          <p:cNvCxnSpPr/>
          <p:nvPr/>
        </p:nvCxnSpPr>
        <p:spPr>
          <a:xfrm>
            <a:off x="6393160" y="2013223"/>
            <a:ext cx="42744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49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E:\1_M8 Sportdidaktisches Projekt M8\1_Spezialistenauftrag\PPT - Digitale Planung von Sportunterricht\Bilder Gimp\fertig_bearbeitet\laufleiter_skaliert_300_h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0296" l="6835" r="100000">
                        <a14:foregroundMark x1="45324" y1="50135" x2="45324" y2="50135"/>
                        <a14:foregroundMark x1="70144" y1="27493" x2="70144" y2="27493"/>
                        <a14:foregroundMark x1="66906" y1="30728" x2="66906" y2="30728"/>
                        <a14:foregroundMark x1="79856" y1="29111" x2="79856" y2="29111"/>
                        <a14:foregroundMark x1="7194" y1="76550" x2="7194" y2="76550"/>
                        <a14:foregroundMark x1="36691" y1="90296" x2="36691" y2="90296"/>
                        <a14:backgroundMark x1="74000" y1="28250" x2="74000" y2="28250"/>
                        <a14:backgroundMark x1="71667" y1="31000" x2="71667" y2="31000"/>
                        <a14:backgroundMark x1="75000" y1="25250" x2="80333" y2="2600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092">
            <a:off x="730993" y="3968202"/>
            <a:ext cx="1721858" cy="229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845" y="3193743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69" y="3220796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780" y="340976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626" y="3404595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296" y="327594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955" y="3266316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16" y="346226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52" y="346226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3750010" y="4162660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3867900" y="42732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3902410" y="4545943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4020300" y="465655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171302" y="430641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042067" y="423499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287615" y="46209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158380" y="454954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4121228" y="355190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4220952" y="3810082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3917885" y="3770361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3843987" y="353156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572589" y="3788766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504051" y="355474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301706" y="3816359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228029" y="357555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877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Abgerundetes Rechteck 95"/>
          <p:cNvSpPr>
            <a:spLocks noChangeAspect="1"/>
          </p:cNvSpPr>
          <p:nvPr/>
        </p:nvSpPr>
        <p:spPr>
          <a:xfrm>
            <a:off x="2143509" y="42676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97" name="Abgerundetes Rechteck 96"/>
          <p:cNvSpPr>
            <a:spLocks noChangeAspect="1"/>
          </p:cNvSpPr>
          <p:nvPr/>
        </p:nvSpPr>
        <p:spPr>
          <a:xfrm>
            <a:off x="657927" y="43476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grpSp>
        <p:nvGrpSpPr>
          <p:cNvPr id="98" name="Gruppieren 97"/>
          <p:cNvGrpSpPr/>
          <p:nvPr/>
        </p:nvGrpSpPr>
        <p:grpSpPr>
          <a:xfrm>
            <a:off x="773127" y="1901243"/>
            <a:ext cx="360000" cy="360000"/>
            <a:chOff x="-1563664" y="2228877"/>
            <a:chExt cx="360000" cy="360000"/>
          </a:xfrm>
        </p:grpSpPr>
        <p:grpSp>
          <p:nvGrpSpPr>
            <p:cNvPr id="99" name="Gruppieren 98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01" name="Abgerundetes Rechteck 100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Rad 101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0" name="Rechteck 99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03" name="Gruppieren 102"/>
          <p:cNvGrpSpPr/>
          <p:nvPr/>
        </p:nvGrpSpPr>
        <p:grpSpPr>
          <a:xfrm>
            <a:off x="1845103" y="1798285"/>
            <a:ext cx="360000" cy="360000"/>
            <a:chOff x="8244209" y="2420888"/>
            <a:chExt cx="360000" cy="360000"/>
          </a:xfrm>
        </p:grpSpPr>
        <p:grpSp>
          <p:nvGrpSpPr>
            <p:cNvPr id="104" name="Gruppieren 103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06" name="Abgerundetes Rechteck 105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7" name="Rad 106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5" name="Rechteck 104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08" name="Gruppieren 107"/>
          <p:cNvGrpSpPr/>
          <p:nvPr/>
        </p:nvGrpSpPr>
        <p:grpSpPr>
          <a:xfrm>
            <a:off x="1120425" y="3019119"/>
            <a:ext cx="367832" cy="374249"/>
            <a:chOff x="-1563664" y="2804981"/>
            <a:chExt cx="367832" cy="374249"/>
          </a:xfrm>
        </p:grpSpPr>
        <p:sp>
          <p:nvSpPr>
            <p:cNvPr id="109" name="Rad 108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0" name="Rechteck 109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11" name="Gruppieren 110"/>
          <p:cNvGrpSpPr/>
          <p:nvPr/>
        </p:nvGrpSpPr>
        <p:grpSpPr>
          <a:xfrm>
            <a:off x="1974510" y="3055050"/>
            <a:ext cx="369526" cy="374249"/>
            <a:chOff x="-1023743" y="2804981"/>
            <a:chExt cx="369526" cy="374249"/>
          </a:xfrm>
        </p:grpSpPr>
        <p:sp>
          <p:nvSpPr>
            <p:cNvPr id="112" name="Rad 111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3" name="Rechteck 112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14" name="Gruppieren 113"/>
          <p:cNvGrpSpPr/>
          <p:nvPr/>
        </p:nvGrpSpPr>
        <p:grpSpPr>
          <a:xfrm>
            <a:off x="925527" y="2053643"/>
            <a:ext cx="360000" cy="360000"/>
            <a:chOff x="-1563664" y="2228877"/>
            <a:chExt cx="360000" cy="360000"/>
          </a:xfrm>
        </p:grpSpPr>
        <p:grpSp>
          <p:nvGrpSpPr>
            <p:cNvPr id="115" name="Gruppieren 114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17" name="Abgerundetes Rechteck 116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8" name="Rad 117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6" name="Rechteck 115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19" name="Gruppieren 118"/>
          <p:cNvGrpSpPr/>
          <p:nvPr/>
        </p:nvGrpSpPr>
        <p:grpSpPr>
          <a:xfrm>
            <a:off x="1077927" y="2206043"/>
            <a:ext cx="360000" cy="360000"/>
            <a:chOff x="-1563664" y="2228877"/>
            <a:chExt cx="360000" cy="360000"/>
          </a:xfrm>
        </p:grpSpPr>
        <p:grpSp>
          <p:nvGrpSpPr>
            <p:cNvPr id="120" name="Gruppieren 119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22" name="Abgerundetes Rechteck 121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3" name="Rad 122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1" name="Rechteck 120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24" name="Gruppieren 123"/>
          <p:cNvGrpSpPr/>
          <p:nvPr/>
        </p:nvGrpSpPr>
        <p:grpSpPr>
          <a:xfrm>
            <a:off x="1230327" y="2358443"/>
            <a:ext cx="360000" cy="360000"/>
            <a:chOff x="-1563664" y="2228877"/>
            <a:chExt cx="360000" cy="360000"/>
          </a:xfrm>
        </p:grpSpPr>
        <p:grpSp>
          <p:nvGrpSpPr>
            <p:cNvPr id="125" name="Gruppieren 124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8" name="Rad 127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6" name="Rechteck 125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29" name="Gruppieren 128"/>
          <p:cNvGrpSpPr/>
          <p:nvPr/>
        </p:nvGrpSpPr>
        <p:grpSpPr>
          <a:xfrm>
            <a:off x="1997503" y="1950685"/>
            <a:ext cx="360000" cy="360000"/>
            <a:chOff x="8244209" y="2420888"/>
            <a:chExt cx="360000" cy="360000"/>
          </a:xfrm>
        </p:grpSpPr>
        <p:grpSp>
          <p:nvGrpSpPr>
            <p:cNvPr id="130" name="Gruppieren 129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32" name="Abgerundetes Rechteck 131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3" name="Rad 132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1" name="Rechteck 130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34" name="Gruppieren 133"/>
          <p:cNvGrpSpPr/>
          <p:nvPr/>
        </p:nvGrpSpPr>
        <p:grpSpPr>
          <a:xfrm>
            <a:off x="2149903" y="2103085"/>
            <a:ext cx="360000" cy="360000"/>
            <a:chOff x="8244209" y="2420888"/>
            <a:chExt cx="360000" cy="360000"/>
          </a:xfrm>
        </p:grpSpPr>
        <p:grpSp>
          <p:nvGrpSpPr>
            <p:cNvPr id="135" name="Gruppieren 134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37" name="Abgerundetes Rechteck 136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Rad 137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6" name="Rechteck 135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39" name="Gruppieren 138"/>
          <p:cNvGrpSpPr/>
          <p:nvPr/>
        </p:nvGrpSpPr>
        <p:grpSpPr>
          <a:xfrm>
            <a:off x="2302303" y="2255485"/>
            <a:ext cx="360000" cy="360000"/>
            <a:chOff x="8244209" y="2420888"/>
            <a:chExt cx="360000" cy="360000"/>
          </a:xfrm>
        </p:grpSpPr>
        <p:grpSp>
          <p:nvGrpSpPr>
            <p:cNvPr id="140" name="Gruppieren 139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42" name="Abgerundetes Rechteck 141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Rad 142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1" name="Rechteck 140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44" name="Gruppieren 143"/>
          <p:cNvGrpSpPr/>
          <p:nvPr/>
        </p:nvGrpSpPr>
        <p:grpSpPr>
          <a:xfrm>
            <a:off x="1272825" y="3171519"/>
            <a:ext cx="367832" cy="374249"/>
            <a:chOff x="-1563664" y="2804981"/>
            <a:chExt cx="367832" cy="374249"/>
          </a:xfrm>
        </p:grpSpPr>
        <p:sp>
          <p:nvSpPr>
            <p:cNvPr id="145" name="Rad 144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6" name="Rechteck 145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47" name="Gruppieren 146"/>
          <p:cNvGrpSpPr/>
          <p:nvPr/>
        </p:nvGrpSpPr>
        <p:grpSpPr>
          <a:xfrm>
            <a:off x="1425225" y="3323919"/>
            <a:ext cx="367832" cy="374249"/>
            <a:chOff x="-1563664" y="2804981"/>
            <a:chExt cx="367832" cy="374249"/>
          </a:xfrm>
        </p:grpSpPr>
        <p:sp>
          <p:nvSpPr>
            <p:cNvPr id="148" name="Rad 147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9" name="Rechteck 148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50" name="Gruppieren 149"/>
          <p:cNvGrpSpPr/>
          <p:nvPr/>
        </p:nvGrpSpPr>
        <p:grpSpPr>
          <a:xfrm>
            <a:off x="1577625" y="3476319"/>
            <a:ext cx="367832" cy="374249"/>
            <a:chOff x="-1563664" y="2804981"/>
            <a:chExt cx="367832" cy="374249"/>
          </a:xfrm>
        </p:grpSpPr>
        <p:sp>
          <p:nvSpPr>
            <p:cNvPr id="151" name="Rad 150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2" name="Rechteck 151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53" name="Gruppieren 152"/>
          <p:cNvGrpSpPr/>
          <p:nvPr/>
        </p:nvGrpSpPr>
        <p:grpSpPr>
          <a:xfrm>
            <a:off x="1730025" y="3628719"/>
            <a:ext cx="367832" cy="374249"/>
            <a:chOff x="-1563664" y="2804981"/>
            <a:chExt cx="367832" cy="374249"/>
          </a:xfrm>
        </p:grpSpPr>
        <p:sp>
          <p:nvSpPr>
            <p:cNvPr id="154" name="Rad 153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5" name="Rechteck 154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56" name="Gruppieren 155"/>
          <p:cNvGrpSpPr/>
          <p:nvPr/>
        </p:nvGrpSpPr>
        <p:grpSpPr>
          <a:xfrm>
            <a:off x="2126910" y="3207450"/>
            <a:ext cx="369526" cy="374249"/>
            <a:chOff x="-1023743" y="2804981"/>
            <a:chExt cx="369526" cy="374249"/>
          </a:xfrm>
        </p:grpSpPr>
        <p:sp>
          <p:nvSpPr>
            <p:cNvPr id="157" name="Rad 156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8" name="Rechteck 157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59" name="Gruppieren 158"/>
          <p:cNvGrpSpPr/>
          <p:nvPr/>
        </p:nvGrpSpPr>
        <p:grpSpPr>
          <a:xfrm>
            <a:off x="2279310" y="3359850"/>
            <a:ext cx="369526" cy="374249"/>
            <a:chOff x="-1023743" y="2804981"/>
            <a:chExt cx="369526" cy="374249"/>
          </a:xfrm>
        </p:grpSpPr>
        <p:sp>
          <p:nvSpPr>
            <p:cNvPr id="160" name="Rad 159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1" name="Rechteck 160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62" name="Gruppieren 161"/>
          <p:cNvGrpSpPr/>
          <p:nvPr/>
        </p:nvGrpSpPr>
        <p:grpSpPr>
          <a:xfrm>
            <a:off x="2431710" y="3512250"/>
            <a:ext cx="369526" cy="374249"/>
            <a:chOff x="-1023743" y="2804981"/>
            <a:chExt cx="369526" cy="374249"/>
          </a:xfrm>
        </p:grpSpPr>
        <p:sp>
          <p:nvSpPr>
            <p:cNvPr id="163" name="Rad 162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4" name="Rechteck 163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65" name="Gruppieren 164"/>
          <p:cNvGrpSpPr/>
          <p:nvPr/>
        </p:nvGrpSpPr>
        <p:grpSpPr>
          <a:xfrm>
            <a:off x="2584110" y="3664650"/>
            <a:ext cx="369526" cy="374249"/>
            <a:chOff x="-1023743" y="2804981"/>
            <a:chExt cx="369526" cy="374249"/>
          </a:xfrm>
        </p:grpSpPr>
        <p:sp>
          <p:nvSpPr>
            <p:cNvPr id="166" name="Rad 165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7" name="Rechteck 166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sp>
        <p:nvSpPr>
          <p:cNvPr id="168" name="Abgerundetes Rechteck 167"/>
          <p:cNvSpPr>
            <a:spLocks noChangeAspect="1"/>
          </p:cNvSpPr>
          <p:nvPr/>
        </p:nvSpPr>
        <p:spPr>
          <a:xfrm>
            <a:off x="810327" y="45000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169" name="Abgerundetes Rechteck 168"/>
          <p:cNvSpPr>
            <a:spLocks noChangeAspect="1"/>
          </p:cNvSpPr>
          <p:nvPr/>
        </p:nvSpPr>
        <p:spPr>
          <a:xfrm>
            <a:off x="962727" y="46524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170" name="Abgerundetes Rechteck 169"/>
          <p:cNvSpPr>
            <a:spLocks noChangeAspect="1"/>
          </p:cNvSpPr>
          <p:nvPr/>
        </p:nvSpPr>
        <p:spPr>
          <a:xfrm>
            <a:off x="1115127" y="48048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171" name="Abgerundetes Rechteck 170"/>
          <p:cNvSpPr>
            <a:spLocks noChangeAspect="1"/>
          </p:cNvSpPr>
          <p:nvPr/>
        </p:nvSpPr>
        <p:spPr>
          <a:xfrm>
            <a:off x="2295909" y="44200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172" name="Abgerundetes Rechteck 171"/>
          <p:cNvSpPr>
            <a:spLocks noChangeAspect="1"/>
          </p:cNvSpPr>
          <p:nvPr/>
        </p:nvSpPr>
        <p:spPr>
          <a:xfrm>
            <a:off x="2448309" y="45724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173" name="Abgerundetes Rechteck 172"/>
          <p:cNvSpPr>
            <a:spLocks noChangeAspect="1"/>
          </p:cNvSpPr>
          <p:nvPr/>
        </p:nvSpPr>
        <p:spPr>
          <a:xfrm>
            <a:off x="2600709" y="47248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pic>
        <p:nvPicPr>
          <p:cNvPr id="190" name="Grafik 18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24" b="89524" l="789" r="980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741" y="1322325"/>
            <a:ext cx="3090672" cy="640080"/>
          </a:xfrm>
          <a:prstGeom prst="rect">
            <a:avLst/>
          </a:prstGeom>
        </p:spPr>
      </p:pic>
      <p:pic>
        <p:nvPicPr>
          <p:cNvPr id="193" name="Grafik 19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170" y="1310267"/>
            <a:ext cx="1560576" cy="110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792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Picture 2" descr="J:\1_M8 Sportdidaktisches Projekt M8\1_Spezialistenauftrag\PPT - Digitale Planung von Sportunterricht\Bilder Gimp\fertig_bearbeitet\huetchen_300.jpg">
            <a:extLst>
              <a:ext uri="{FF2B5EF4-FFF2-40B4-BE49-F238E27FC236}">
                <a16:creationId xmlns:a16="http://schemas.microsoft.com/office/drawing/2014/main" xmlns="" id="{02AA365D-C30C-4951-BA99-CB8EB00E70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J:\1_M8 Sportdidaktisches Projekt M8\1_Spezialistenauftrag\PPT - Digitale Planung von Sportunterricht\Bilder Gimp\fertig_bearbeitet\huetchen_300.jpg">
            <a:extLst>
              <a:ext uri="{FF2B5EF4-FFF2-40B4-BE49-F238E27FC236}">
                <a16:creationId xmlns:a16="http://schemas.microsoft.com/office/drawing/2014/main" xmlns="" id="{68D0A0F4-84F0-4452-B3EE-0DCCAAF412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1_Spezialistenauftrag\PPT - Digitale Planung von Sportunterricht\Bilder Gimp\fertig_bearbeitet\huetchen_300.jpg">
            <a:extLst>
              <a:ext uri="{FF2B5EF4-FFF2-40B4-BE49-F238E27FC236}">
                <a16:creationId xmlns:a16="http://schemas.microsoft.com/office/drawing/2014/main" xmlns="" id="{5297AB53-E19F-44CD-AC4E-4218451147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E0B81244-DAEB-4B2B-8A9A-C44F592F3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1CBF1FD3-D588-45AF-BBBF-3323DB883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47DB8945-C5BC-41D5-9FF0-A062732EE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8CA03715-A2DF-4E9D-843E-685D6B83F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86601DE6-EB63-4EEA-9D99-B6A03B689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miley 13">
            <a:extLst>
              <a:ext uri="{FF2B5EF4-FFF2-40B4-BE49-F238E27FC236}">
                <a16:creationId xmlns:a16="http://schemas.microsoft.com/office/drawing/2014/main" xmlns="" id="{106EFD3D-C636-4A46-A55C-6744AB858E9B}"/>
              </a:ext>
            </a:extLst>
          </p:cNvPr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xmlns="" id="{65C1842A-BC5B-4294-BB81-FCBD59DB75B8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 w="12700"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xmlns="" id="{EBB92826-1A83-4158-B53A-723262B0E052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 w="12700">
            <a:prstDash val="sysDash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7B29D989-B5BA-4225-9EF3-5C42A3805B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550" y="32140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E:\1_M8 Sportdidaktisches Projekt M8\1_Spezialistenauftrag\PPT - Digitale Planung von Sportunterricht\Bilder Gimp\fertig_bearbeitet\linie_bodenmarkierung_500_2.jpg">
            <a:extLst>
              <a:ext uri="{FF2B5EF4-FFF2-40B4-BE49-F238E27FC236}">
                <a16:creationId xmlns:a16="http://schemas.microsoft.com/office/drawing/2014/main" xmlns="" id="{DCB6795E-5862-4606-8053-E1D9B90631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>
            <a:extLst>
              <a:ext uri="{FF2B5EF4-FFF2-40B4-BE49-F238E27FC236}">
                <a16:creationId xmlns:a16="http://schemas.microsoft.com/office/drawing/2014/main" xmlns="" id="{E81C4CA6-BD04-4739-B747-353B44B38B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>
            <a:extLst>
              <a:ext uri="{FF2B5EF4-FFF2-40B4-BE49-F238E27FC236}">
                <a16:creationId xmlns:a16="http://schemas.microsoft.com/office/drawing/2014/main" xmlns="" id="{AAEC04CA-265A-4691-BF1A-C430337D5A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E:\1_M8 Sportdidaktisches Projekt M8\1_Spezialistenauftrag\PPT - Digitale Planung von Sportunterricht\Bilder Gimp\fertig_bearbeitet\linie_bodenmarkierung_500_2.jpg">
            <a:extLst>
              <a:ext uri="{FF2B5EF4-FFF2-40B4-BE49-F238E27FC236}">
                <a16:creationId xmlns:a16="http://schemas.microsoft.com/office/drawing/2014/main" xmlns="" id="{A4B8C3BA-DEAB-4BF8-AC56-627A5D53CB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>
            <a:extLst>
              <a:ext uri="{FF2B5EF4-FFF2-40B4-BE49-F238E27FC236}">
                <a16:creationId xmlns:a16="http://schemas.microsoft.com/office/drawing/2014/main" xmlns="" id="{E97E9471-97A7-477D-9245-64048520A0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J:\1_M8 Sportdidaktisches Projekt M8\1_Spezialistenauftrag\PPT - Digitale Planung von Sportunterricht\Bilder Gimp\fertig_bearbeitet\huetchen_300.jpg">
            <a:extLst>
              <a:ext uri="{FF2B5EF4-FFF2-40B4-BE49-F238E27FC236}">
                <a16:creationId xmlns:a16="http://schemas.microsoft.com/office/drawing/2014/main" xmlns="" id="{D6637107-513C-4AE9-A660-2A782B0E80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Smiley 23">
            <a:extLst>
              <a:ext uri="{FF2B5EF4-FFF2-40B4-BE49-F238E27FC236}">
                <a16:creationId xmlns:a16="http://schemas.microsoft.com/office/drawing/2014/main" xmlns="" id="{AAB6F0C1-B80D-4CF3-9310-4C4ED0C7F893}"/>
              </a:ext>
            </a:extLst>
          </p:cNvPr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miley 24">
            <a:extLst>
              <a:ext uri="{FF2B5EF4-FFF2-40B4-BE49-F238E27FC236}">
                <a16:creationId xmlns:a16="http://schemas.microsoft.com/office/drawing/2014/main" xmlns="" id="{E430CF98-3459-4F09-9FE2-96BBFFD2AC9F}"/>
              </a:ext>
            </a:extLst>
          </p:cNvPr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miley 25">
            <a:extLst>
              <a:ext uri="{FF2B5EF4-FFF2-40B4-BE49-F238E27FC236}">
                <a16:creationId xmlns:a16="http://schemas.microsoft.com/office/drawing/2014/main" xmlns="" id="{F12F76CE-C0D6-4DFF-9337-A3FABD300E65}"/>
              </a:ext>
            </a:extLst>
          </p:cNvPr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Smiley 26">
            <a:extLst>
              <a:ext uri="{FF2B5EF4-FFF2-40B4-BE49-F238E27FC236}">
                <a16:creationId xmlns:a16="http://schemas.microsoft.com/office/drawing/2014/main" xmlns="" id="{BA96CBBE-9F34-4178-8BF9-F5499BB4638D}"/>
              </a:ext>
            </a:extLst>
          </p:cNvPr>
          <p:cNvSpPr>
            <a:spLocks noChangeAspect="1"/>
          </p:cNvSpPr>
          <p:nvPr/>
        </p:nvSpPr>
        <p:spPr>
          <a:xfrm>
            <a:off x="11458872" y="44397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Smiley 27">
            <a:extLst>
              <a:ext uri="{FF2B5EF4-FFF2-40B4-BE49-F238E27FC236}">
                <a16:creationId xmlns:a16="http://schemas.microsoft.com/office/drawing/2014/main" xmlns="" id="{3A177189-3319-4F0E-9865-973013017883}"/>
              </a:ext>
            </a:extLst>
          </p:cNvPr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Smiley 28">
            <a:extLst>
              <a:ext uri="{FF2B5EF4-FFF2-40B4-BE49-F238E27FC236}">
                <a16:creationId xmlns:a16="http://schemas.microsoft.com/office/drawing/2014/main" xmlns="" id="{EC4C7207-4323-44C3-8DED-EE924D05FA1C}"/>
              </a:ext>
            </a:extLst>
          </p:cNvPr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Smiley 29">
            <a:extLst>
              <a:ext uri="{FF2B5EF4-FFF2-40B4-BE49-F238E27FC236}">
                <a16:creationId xmlns:a16="http://schemas.microsoft.com/office/drawing/2014/main" xmlns="" id="{6A95E467-552F-4923-ADB1-84C09A536A96}"/>
              </a:ext>
            </a:extLst>
          </p:cNvPr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Smiley 30">
            <a:extLst>
              <a:ext uri="{FF2B5EF4-FFF2-40B4-BE49-F238E27FC236}">
                <a16:creationId xmlns:a16="http://schemas.microsoft.com/office/drawing/2014/main" xmlns="" id="{03C13703-B7EC-4066-AA3F-4EA99B33162F}"/>
              </a:ext>
            </a:extLst>
          </p:cNvPr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2" name="Picture 2" descr="J:\1_M8 Sportdidaktisches Projekt M8\1_Spezialistenauftrag\PPT - Digitale Planung von Sportunterricht\Bilder Gimp\fertig_bearbeitet\huetchen_300.jpg">
            <a:extLst>
              <a:ext uri="{FF2B5EF4-FFF2-40B4-BE49-F238E27FC236}">
                <a16:creationId xmlns:a16="http://schemas.microsoft.com/office/drawing/2014/main" xmlns="" id="{7770183F-C356-47E7-A993-ADE3F5861A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C4CCA81E-F313-42F1-99C2-A70F9A806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36E7F0AB-5ABF-4D8C-9153-74B108B3C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856" y="620048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F46BE32A-4919-4132-9CF5-E8CBF7DF8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E:\1_M8 Sportdidaktisches Projekt M8\1_Spezialistenauftrag\PPT - Digitale Planung von Sportunterricht\Bilder Gimp\fertig_bearbeitet\linie_bodenmarkierung_500_2.jpg">
            <a:extLst>
              <a:ext uri="{FF2B5EF4-FFF2-40B4-BE49-F238E27FC236}">
                <a16:creationId xmlns:a16="http://schemas.microsoft.com/office/drawing/2014/main" xmlns="" id="{142A5E16-3ACE-45E8-8108-1CBD17F8E7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7" descr="E:\1_M8 Sportdidaktisches Projekt M8\1_Spezialistenauftrag\PPT - Digitale Planung von Sportunterricht\Bilder Gimp\fertig_bearbeitet\linie_bodenmarkierung_500_2.jpg">
            <a:extLst>
              <a:ext uri="{FF2B5EF4-FFF2-40B4-BE49-F238E27FC236}">
                <a16:creationId xmlns:a16="http://schemas.microsoft.com/office/drawing/2014/main" xmlns="" id="{E61B4CD4-44DE-4687-8CEB-8C4A73B6F4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" descr="E:\1_M8 Sportdidaktisches Projekt M8\1_Spezialistenauftrag\PPT - Digitale Planung von Sportunterricht\Bilder Gimp\fertig_bearbeitet\linie_bodenmarkierung_500_2.jpg">
            <a:extLst>
              <a:ext uri="{FF2B5EF4-FFF2-40B4-BE49-F238E27FC236}">
                <a16:creationId xmlns:a16="http://schemas.microsoft.com/office/drawing/2014/main" xmlns="" id="{A4082F61-FE08-49D9-A2E7-AEC96C3EEE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 descr="E:\1_M8 Sportdidaktisches Projekt M8\1_Spezialistenauftrag\PPT - Digitale Planung von Sportunterricht\Bilder Gimp\fertig_bearbeitet\linie_bodenmarkierung_500_2.jpg">
            <a:extLst>
              <a:ext uri="{FF2B5EF4-FFF2-40B4-BE49-F238E27FC236}">
                <a16:creationId xmlns:a16="http://schemas.microsoft.com/office/drawing/2014/main" xmlns="" id="{2B7E9637-64F9-4116-98B5-21855BD962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E:\1_M8 Sportdidaktisches Projekt M8\1_Spezialistenauftrag\PPT - Digitale Planung von Sportunterricht\Bilder Gimp\fertig_bearbeitet\linie_bodenmarkierung_500_2.jpg">
            <a:extLst>
              <a:ext uri="{FF2B5EF4-FFF2-40B4-BE49-F238E27FC236}">
                <a16:creationId xmlns:a16="http://schemas.microsoft.com/office/drawing/2014/main" xmlns="" id="{AED0B6A7-5BE1-4242-A712-30AD0E1988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E:\1_M8 Sportdidaktisches Projekt M8\1_Spezialistenauftrag\PPT - Digitale Planung von Sportunterricht\Bilder Gimp\fertig_bearbeitet\linie_bodenmarkierung_500_2.jpg">
            <a:extLst>
              <a:ext uri="{FF2B5EF4-FFF2-40B4-BE49-F238E27FC236}">
                <a16:creationId xmlns:a16="http://schemas.microsoft.com/office/drawing/2014/main" xmlns="" id="{FB2904CD-645E-43BA-8263-00D281C5EB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E:\1_M8 Sportdidaktisches Projekt M8\1_Spezialistenauftrag\PPT - Digitale Planung von Sportunterricht\Bilder Gimp\fertig_bearbeitet\linie_bodenmarkierung_500_2.jpg">
            <a:extLst>
              <a:ext uri="{FF2B5EF4-FFF2-40B4-BE49-F238E27FC236}">
                <a16:creationId xmlns:a16="http://schemas.microsoft.com/office/drawing/2014/main" xmlns="" id="{983C2733-0991-4908-AAF1-BB2B49132F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E:\1_M8 Sportdidaktisches Projekt M8\1_Spezialistenauftrag\PPT - Digitale Planung von Sportunterricht\Bilder Gimp\fertig_bearbeitet\linie_bodenmarkierung_500_2.jpg">
            <a:extLst>
              <a:ext uri="{FF2B5EF4-FFF2-40B4-BE49-F238E27FC236}">
                <a16:creationId xmlns:a16="http://schemas.microsoft.com/office/drawing/2014/main" xmlns="" id="{4B92C7A3-B1D6-47E7-AC69-8EDDCD52BF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7" descr="E:\1_M8 Sportdidaktisches Projekt M8\1_Spezialistenauftrag\PPT - Digitale Planung von Sportunterricht\Bilder Gimp\fertig_bearbeitet\linie_bodenmarkierung_500_2.jpg">
            <a:extLst>
              <a:ext uri="{FF2B5EF4-FFF2-40B4-BE49-F238E27FC236}">
                <a16:creationId xmlns:a16="http://schemas.microsoft.com/office/drawing/2014/main" xmlns="" id="{3BB1744C-C9DB-40D7-959D-00D52401FB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7" descr="E:\1_M8 Sportdidaktisches Projekt M8\1_Spezialistenauftrag\PPT - Digitale Planung von Sportunterricht\Bilder Gimp\fertig_bearbeitet\linie_bodenmarkierung_500_2.jpg">
            <a:extLst>
              <a:ext uri="{FF2B5EF4-FFF2-40B4-BE49-F238E27FC236}">
                <a16:creationId xmlns:a16="http://schemas.microsoft.com/office/drawing/2014/main" xmlns="" id="{EA3D910E-0D76-4840-9A3F-78E6AD1D5A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7" descr="E:\1_M8 Sportdidaktisches Projekt M8\1_Spezialistenauftrag\PPT - Digitale Planung von Sportunterricht\Bilder Gimp\fertig_bearbeitet\linie_bodenmarkierung_500_2.jpg">
            <a:extLst>
              <a:ext uri="{FF2B5EF4-FFF2-40B4-BE49-F238E27FC236}">
                <a16:creationId xmlns:a16="http://schemas.microsoft.com/office/drawing/2014/main" xmlns="" id="{61302751-996B-4F69-846D-52E79E9FFD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7" descr="E:\1_M8 Sportdidaktisches Projekt M8\1_Spezialistenauftrag\PPT - Digitale Planung von Sportunterricht\Bilder Gimp\fertig_bearbeitet\linie_bodenmarkierung_500_2.jpg">
            <a:extLst>
              <a:ext uri="{FF2B5EF4-FFF2-40B4-BE49-F238E27FC236}">
                <a16:creationId xmlns:a16="http://schemas.microsoft.com/office/drawing/2014/main" xmlns="" id="{1E352174-AC8E-4FF9-80D3-134986AA3E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J:\1_M8 Sportdidaktisches Projekt M8\1_Spezialistenauftrag\PPT - Digitale Planung von Sportunterricht\Bilder Gimp\fertig_bearbeitet\huetchen_300.jpg">
            <a:extLst>
              <a:ext uri="{FF2B5EF4-FFF2-40B4-BE49-F238E27FC236}">
                <a16:creationId xmlns:a16="http://schemas.microsoft.com/office/drawing/2014/main" xmlns="" id="{5A08CFD2-C74E-4EBD-A88D-E251DA74DB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J:\1_M8 Sportdidaktisches Projekt M8\1_Spezialistenauftrag\PPT - Digitale Planung von Sportunterricht\Bilder Gimp\fertig_bearbeitet\huetchen_300.jpg">
            <a:extLst>
              <a:ext uri="{FF2B5EF4-FFF2-40B4-BE49-F238E27FC236}">
                <a16:creationId xmlns:a16="http://schemas.microsoft.com/office/drawing/2014/main" xmlns="" id="{96EB65CC-FC10-4FD5-8391-CBD8FBE11B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J:\1_M8 Sportdidaktisches Projekt M8\1_Spezialistenauftrag\PPT - Digitale Planung von Sportunterricht\Bilder Gimp\fertig_bearbeitet\huetchen_300.jpg">
            <a:extLst>
              <a:ext uri="{FF2B5EF4-FFF2-40B4-BE49-F238E27FC236}">
                <a16:creationId xmlns:a16="http://schemas.microsoft.com/office/drawing/2014/main" xmlns="" id="{A10F8F77-EF8C-42C1-A1C8-D873CE348B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J:\1_M8 Sportdidaktisches Projekt M8\1_Spezialistenauftrag\PPT - Digitale Planung von Sportunterricht\Bilder Gimp\fertig_bearbeitet\huetchen_300.jpg">
            <a:extLst>
              <a:ext uri="{FF2B5EF4-FFF2-40B4-BE49-F238E27FC236}">
                <a16:creationId xmlns:a16="http://schemas.microsoft.com/office/drawing/2014/main" xmlns="" id="{973B08A2-3601-4F54-BCE3-A75DA1090B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J:\1_M8 Sportdidaktisches Projekt M8\1_Spezialistenauftrag\PPT - Digitale Planung von Sportunterricht\Bilder Gimp\fertig_bearbeitet\huetchen_300.jpg">
            <a:extLst>
              <a:ext uri="{FF2B5EF4-FFF2-40B4-BE49-F238E27FC236}">
                <a16:creationId xmlns:a16="http://schemas.microsoft.com/office/drawing/2014/main" xmlns="" id="{D5616834-44F5-4340-89FD-528138E748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J:\1_M8 Sportdidaktisches Projekt M8\1_Spezialistenauftrag\PPT - Digitale Planung von Sportunterricht\Bilder Gimp\fertig_bearbeitet\huetchen_300.jpg">
            <a:extLst>
              <a:ext uri="{FF2B5EF4-FFF2-40B4-BE49-F238E27FC236}">
                <a16:creationId xmlns:a16="http://schemas.microsoft.com/office/drawing/2014/main" xmlns="" id="{22BADDE6-81D0-47D2-B69F-38069305A2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J:\1_M8 Sportdidaktisches Projekt M8\1_Spezialistenauftrag\PPT - Digitale Planung von Sportunterricht\Bilder Gimp\fertig_bearbeitet\huetchen_300.jpg">
            <a:extLst>
              <a:ext uri="{FF2B5EF4-FFF2-40B4-BE49-F238E27FC236}">
                <a16:creationId xmlns:a16="http://schemas.microsoft.com/office/drawing/2014/main" xmlns="" id="{A6B2359A-D842-47D9-A781-73AB0650A3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J:\1_M8 Sportdidaktisches Projekt M8\1_Spezialistenauftrag\PPT - Digitale Planung von Sportunterricht\Bilder Gimp\fertig_bearbeitet\huetchen_300.jpg">
            <a:extLst>
              <a:ext uri="{FF2B5EF4-FFF2-40B4-BE49-F238E27FC236}">
                <a16:creationId xmlns:a16="http://schemas.microsoft.com/office/drawing/2014/main" xmlns="" id="{39A52C0E-539E-4326-A668-FE8E254C4E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J:\1_M8 Sportdidaktisches Projekt M8\1_Spezialistenauftrag\PPT - Digitale Planung von Sportunterricht\Bilder Gimp\fertig_bearbeitet\huetchen_300.jpg">
            <a:extLst>
              <a:ext uri="{FF2B5EF4-FFF2-40B4-BE49-F238E27FC236}">
                <a16:creationId xmlns:a16="http://schemas.microsoft.com/office/drawing/2014/main" xmlns="" id="{496D8FC2-9F4E-40B1-9002-B5D2F30785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J:\1_M8 Sportdidaktisches Projekt M8\1_Spezialistenauftrag\PPT - Digitale Planung von Sportunterricht\Bilder Gimp\fertig_bearbeitet\huetchen_300.jpg">
            <a:extLst>
              <a:ext uri="{FF2B5EF4-FFF2-40B4-BE49-F238E27FC236}">
                <a16:creationId xmlns:a16="http://schemas.microsoft.com/office/drawing/2014/main" xmlns="" id="{31C8E025-CF04-480D-AF49-2A01BBB173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CDBE63C-70E2-4E61-BF61-5C1182819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5BB60C11-5DEC-4D86-A58B-0F4BCFFF5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84A40887-2ED6-4516-9FAD-972089CC6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C51D77B0-281F-4101-8AE6-10575C908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9FB99558-46CF-4D72-B91F-78B702B912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43D75486-43ED-4EE8-97A2-D6706C5D7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1C6EC4C6-46DA-41F0-AD32-565AE7426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154485E8-FBEC-435D-804A-4227CAF37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5F008DDE-5AB7-4B6B-BEE2-999E479037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Inhaltsplatzhalter 1">
            <a:extLst>
              <a:ext uri="{FF2B5EF4-FFF2-40B4-BE49-F238E27FC236}">
                <a16:creationId xmlns:a16="http://schemas.microsoft.com/office/drawing/2014/main" xmlns="" id="{87ECE414-CFA0-485B-B213-0AB260AFB77C}"/>
              </a:ext>
            </a:extLst>
          </p:cNvPr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  <p:sp>
        <p:nvSpPr>
          <p:cNvPr id="68" name="Inhaltsplatzhalter 1">
            <a:extLst>
              <a:ext uri="{FF2B5EF4-FFF2-40B4-BE49-F238E27FC236}">
                <a16:creationId xmlns:a16="http://schemas.microsoft.com/office/drawing/2014/main" xmlns="" id="{BBE15D30-2DAD-4DCB-BD06-C46179FA3983}"/>
              </a:ext>
            </a:extLst>
          </p:cNvPr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69" name="Inhaltsplatzhalter 1">
            <a:extLst>
              <a:ext uri="{FF2B5EF4-FFF2-40B4-BE49-F238E27FC236}">
                <a16:creationId xmlns:a16="http://schemas.microsoft.com/office/drawing/2014/main" xmlns="" id="{95BCED35-47AB-412F-A317-9BF3E3AD0FC2}"/>
              </a:ext>
            </a:extLst>
          </p:cNvPr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70" name="Inhaltsplatzhalter 1">
            <a:extLst>
              <a:ext uri="{FF2B5EF4-FFF2-40B4-BE49-F238E27FC236}">
                <a16:creationId xmlns:a16="http://schemas.microsoft.com/office/drawing/2014/main" xmlns="" id="{B4D924AC-C1F2-4A7D-A8BE-A4306235D345}"/>
              </a:ext>
            </a:extLst>
          </p:cNvPr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xmlns="" id="{2380E45A-7AAD-40A4-ADBB-87B424543590}"/>
              </a:ext>
            </a:extLst>
          </p:cNvPr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</p:spTree>
    <p:extLst>
      <p:ext uri="{BB962C8B-B14F-4D97-AF65-F5344CB8AC3E}">
        <p14:creationId xmlns:p14="http://schemas.microsoft.com/office/powerpoint/2010/main" val="403967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3" name="Abgerundetes Rechteck 72"/>
          <p:cNvSpPr>
            <a:spLocks noChangeAspect="1"/>
          </p:cNvSpPr>
          <p:nvPr/>
        </p:nvSpPr>
        <p:spPr>
          <a:xfrm>
            <a:off x="11524147" y="28430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74" name="Abgerundetes Rechteck 73"/>
          <p:cNvSpPr>
            <a:spLocks noChangeAspect="1"/>
          </p:cNvSpPr>
          <p:nvPr/>
        </p:nvSpPr>
        <p:spPr>
          <a:xfrm>
            <a:off x="10038565" y="29230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grpSp>
        <p:nvGrpSpPr>
          <p:cNvPr id="75" name="Gruppieren 74"/>
          <p:cNvGrpSpPr/>
          <p:nvPr/>
        </p:nvGrpSpPr>
        <p:grpSpPr>
          <a:xfrm>
            <a:off x="10153765" y="476672"/>
            <a:ext cx="360000" cy="360000"/>
            <a:chOff x="-1563664" y="2228877"/>
            <a:chExt cx="360000" cy="360000"/>
          </a:xfrm>
        </p:grpSpPr>
        <p:grpSp>
          <p:nvGrpSpPr>
            <p:cNvPr id="76" name="Gruppieren 75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78" name="Abgerundetes Rechteck 77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9" name="Rad 78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7" name="Rechteck 76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11225741" y="373714"/>
            <a:ext cx="360000" cy="360000"/>
            <a:chOff x="8244209" y="2420888"/>
            <a:chExt cx="360000" cy="360000"/>
          </a:xfrm>
        </p:grpSpPr>
        <p:grpSp>
          <p:nvGrpSpPr>
            <p:cNvPr id="81" name="Gruppieren 80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83" name="Abgerundetes Rechteck 82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4" name="Rad 83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2" name="Rechteck 81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85" name="Gruppieren 84"/>
          <p:cNvGrpSpPr/>
          <p:nvPr/>
        </p:nvGrpSpPr>
        <p:grpSpPr>
          <a:xfrm>
            <a:off x="10501063" y="1594548"/>
            <a:ext cx="367832" cy="374249"/>
            <a:chOff x="-1563664" y="2804981"/>
            <a:chExt cx="367832" cy="374249"/>
          </a:xfrm>
        </p:grpSpPr>
        <p:sp>
          <p:nvSpPr>
            <p:cNvPr id="86" name="Rad 85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7" name="Rechteck 86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88" name="Gruppieren 87"/>
          <p:cNvGrpSpPr/>
          <p:nvPr/>
        </p:nvGrpSpPr>
        <p:grpSpPr>
          <a:xfrm>
            <a:off x="11355148" y="1630479"/>
            <a:ext cx="369526" cy="374249"/>
            <a:chOff x="-1023743" y="2804981"/>
            <a:chExt cx="369526" cy="374249"/>
          </a:xfrm>
        </p:grpSpPr>
        <p:sp>
          <p:nvSpPr>
            <p:cNvPr id="89" name="Rad 88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0" name="Rechteck 89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91" name="Gruppieren 90"/>
          <p:cNvGrpSpPr/>
          <p:nvPr/>
        </p:nvGrpSpPr>
        <p:grpSpPr>
          <a:xfrm>
            <a:off x="10306165" y="629072"/>
            <a:ext cx="360000" cy="360000"/>
            <a:chOff x="-1563664" y="2228877"/>
            <a:chExt cx="360000" cy="360000"/>
          </a:xfrm>
        </p:grpSpPr>
        <p:grpSp>
          <p:nvGrpSpPr>
            <p:cNvPr id="92" name="Gruppieren 91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94" name="Abgerundetes Rechteck 93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Rad 94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3" name="Rechteck 92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96" name="Gruppieren 95"/>
          <p:cNvGrpSpPr/>
          <p:nvPr/>
        </p:nvGrpSpPr>
        <p:grpSpPr>
          <a:xfrm>
            <a:off x="10458565" y="781472"/>
            <a:ext cx="360000" cy="360000"/>
            <a:chOff x="-1563664" y="2228877"/>
            <a:chExt cx="360000" cy="360000"/>
          </a:xfrm>
        </p:grpSpPr>
        <p:grpSp>
          <p:nvGrpSpPr>
            <p:cNvPr id="97" name="Gruppieren 96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99" name="Abgerundetes Rechteck 98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0" name="Rad 99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8" name="Rechteck 97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01" name="Gruppieren 100"/>
          <p:cNvGrpSpPr/>
          <p:nvPr/>
        </p:nvGrpSpPr>
        <p:grpSpPr>
          <a:xfrm>
            <a:off x="10610965" y="933872"/>
            <a:ext cx="360000" cy="360000"/>
            <a:chOff x="-1563664" y="2228877"/>
            <a:chExt cx="360000" cy="360000"/>
          </a:xfrm>
        </p:grpSpPr>
        <p:grpSp>
          <p:nvGrpSpPr>
            <p:cNvPr id="102" name="Gruppieren 101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04" name="Abgerundetes Rechteck 103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5" name="Rad 104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3" name="Rechteck 102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06" name="Gruppieren 105"/>
          <p:cNvGrpSpPr/>
          <p:nvPr/>
        </p:nvGrpSpPr>
        <p:grpSpPr>
          <a:xfrm>
            <a:off x="11378141" y="526114"/>
            <a:ext cx="360000" cy="360000"/>
            <a:chOff x="8244209" y="2420888"/>
            <a:chExt cx="360000" cy="360000"/>
          </a:xfrm>
        </p:grpSpPr>
        <p:grpSp>
          <p:nvGrpSpPr>
            <p:cNvPr id="107" name="Gruppieren 106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09" name="Abgerundetes Rechteck 108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0" name="Rad 109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8" name="Rechteck 107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11" name="Gruppieren 110"/>
          <p:cNvGrpSpPr/>
          <p:nvPr/>
        </p:nvGrpSpPr>
        <p:grpSpPr>
          <a:xfrm>
            <a:off x="11530541" y="678514"/>
            <a:ext cx="360000" cy="360000"/>
            <a:chOff x="8244209" y="2420888"/>
            <a:chExt cx="360000" cy="360000"/>
          </a:xfrm>
        </p:grpSpPr>
        <p:grpSp>
          <p:nvGrpSpPr>
            <p:cNvPr id="112" name="Gruppieren 111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14" name="Abgerundetes Rechteck 113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5" name="Rad 114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3" name="Rechteck 112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16" name="Gruppieren 115"/>
          <p:cNvGrpSpPr/>
          <p:nvPr/>
        </p:nvGrpSpPr>
        <p:grpSpPr>
          <a:xfrm>
            <a:off x="11682941" y="830914"/>
            <a:ext cx="360000" cy="360000"/>
            <a:chOff x="8244209" y="2420888"/>
            <a:chExt cx="360000" cy="360000"/>
          </a:xfrm>
        </p:grpSpPr>
        <p:grpSp>
          <p:nvGrpSpPr>
            <p:cNvPr id="117" name="Gruppieren 116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19" name="Abgerundetes Rechteck 118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0" name="Rad 119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8" name="Rechteck 117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21" name="Gruppieren 120"/>
          <p:cNvGrpSpPr/>
          <p:nvPr/>
        </p:nvGrpSpPr>
        <p:grpSpPr>
          <a:xfrm>
            <a:off x="10653463" y="1746948"/>
            <a:ext cx="367832" cy="374249"/>
            <a:chOff x="-1563664" y="2804981"/>
            <a:chExt cx="367832" cy="374249"/>
          </a:xfrm>
        </p:grpSpPr>
        <p:sp>
          <p:nvSpPr>
            <p:cNvPr id="122" name="Rad 121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3" name="Rechteck 122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24" name="Gruppieren 123"/>
          <p:cNvGrpSpPr/>
          <p:nvPr/>
        </p:nvGrpSpPr>
        <p:grpSpPr>
          <a:xfrm>
            <a:off x="10805863" y="1899348"/>
            <a:ext cx="367832" cy="374249"/>
            <a:chOff x="-1563664" y="2804981"/>
            <a:chExt cx="367832" cy="374249"/>
          </a:xfrm>
        </p:grpSpPr>
        <p:sp>
          <p:nvSpPr>
            <p:cNvPr id="125" name="Rad 124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6" name="Rechteck 125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27" name="Gruppieren 126"/>
          <p:cNvGrpSpPr/>
          <p:nvPr/>
        </p:nvGrpSpPr>
        <p:grpSpPr>
          <a:xfrm>
            <a:off x="10958263" y="2051748"/>
            <a:ext cx="367832" cy="374249"/>
            <a:chOff x="-1563664" y="2804981"/>
            <a:chExt cx="367832" cy="374249"/>
          </a:xfrm>
        </p:grpSpPr>
        <p:sp>
          <p:nvSpPr>
            <p:cNvPr id="128" name="Rad 127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9" name="Rechteck 128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30" name="Gruppieren 129"/>
          <p:cNvGrpSpPr/>
          <p:nvPr/>
        </p:nvGrpSpPr>
        <p:grpSpPr>
          <a:xfrm>
            <a:off x="11110663" y="2204148"/>
            <a:ext cx="367832" cy="374249"/>
            <a:chOff x="-1563664" y="2804981"/>
            <a:chExt cx="367832" cy="374249"/>
          </a:xfrm>
        </p:grpSpPr>
        <p:sp>
          <p:nvSpPr>
            <p:cNvPr id="131" name="Rad 130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2" name="Rechteck 131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33" name="Gruppieren 132"/>
          <p:cNvGrpSpPr/>
          <p:nvPr/>
        </p:nvGrpSpPr>
        <p:grpSpPr>
          <a:xfrm>
            <a:off x="11507548" y="1782879"/>
            <a:ext cx="369526" cy="374249"/>
            <a:chOff x="-1023743" y="2804981"/>
            <a:chExt cx="369526" cy="374249"/>
          </a:xfrm>
        </p:grpSpPr>
        <p:sp>
          <p:nvSpPr>
            <p:cNvPr id="134" name="Rad 133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5" name="Rechteck 134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36" name="Gruppieren 135"/>
          <p:cNvGrpSpPr/>
          <p:nvPr/>
        </p:nvGrpSpPr>
        <p:grpSpPr>
          <a:xfrm>
            <a:off x="11659948" y="1935279"/>
            <a:ext cx="369526" cy="374249"/>
            <a:chOff x="-1023743" y="2804981"/>
            <a:chExt cx="369526" cy="374249"/>
          </a:xfrm>
        </p:grpSpPr>
        <p:sp>
          <p:nvSpPr>
            <p:cNvPr id="137" name="Rad 136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8" name="Rechteck 137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39" name="Gruppieren 138"/>
          <p:cNvGrpSpPr/>
          <p:nvPr/>
        </p:nvGrpSpPr>
        <p:grpSpPr>
          <a:xfrm>
            <a:off x="11812348" y="2087679"/>
            <a:ext cx="369526" cy="374249"/>
            <a:chOff x="-1023743" y="2804981"/>
            <a:chExt cx="369526" cy="374249"/>
          </a:xfrm>
        </p:grpSpPr>
        <p:sp>
          <p:nvSpPr>
            <p:cNvPr id="140" name="Rad 139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1" name="Rechteck 140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42" name="Gruppieren 141"/>
          <p:cNvGrpSpPr/>
          <p:nvPr/>
        </p:nvGrpSpPr>
        <p:grpSpPr>
          <a:xfrm>
            <a:off x="11964748" y="2240079"/>
            <a:ext cx="369526" cy="374249"/>
            <a:chOff x="-1023743" y="2804981"/>
            <a:chExt cx="369526" cy="374249"/>
          </a:xfrm>
        </p:grpSpPr>
        <p:sp>
          <p:nvSpPr>
            <p:cNvPr id="143" name="Rad 142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4" name="Rechteck 143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sp>
        <p:nvSpPr>
          <p:cNvPr id="145" name="Abgerundetes Rechteck 144"/>
          <p:cNvSpPr>
            <a:spLocks noChangeAspect="1"/>
          </p:cNvSpPr>
          <p:nvPr/>
        </p:nvSpPr>
        <p:spPr>
          <a:xfrm>
            <a:off x="10190965" y="30754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146" name="Abgerundetes Rechteck 145"/>
          <p:cNvSpPr>
            <a:spLocks noChangeAspect="1"/>
          </p:cNvSpPr>
          <p:nvPr/>
        </p:nvSpPr>
        <p:spPr>
          <a:xfrm>
            <a:off x="10343365" y="32278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147" name="Abgerundetes Rechteck 146"/>
          <p:cNvSpPr>
            <a:spLocks noChangeAspect="1"/>
          </p:cNvSpPr>
          <p:nvPr/>
        </p:nvSpPr>
        <p:spPr>
          <a:xfrm>
            <a:off x="10495765" y="33802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148" name="Abgerundetes Rechteck 147"/>
          <p:cNvSpPr>
            <a:spLocks noChangeAspect="1"/>
          </p:cNvSpPr>
          <p:nvPr/>
        </p:nvSpPr>
        <p:spPr>
          <a:xfrm>
            <a:off x="11676547" y="29954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149" name="Abgerundetes Rechteck 148"/>
          <p:cNvSpPr>
            <a:spLocks noChangeAspect="1"/>
          </p:cNvSpPr>
          <p:nvPr/>
        </p:nvSpPr>
        <p:spPr>
          <a:xfrm>
            <a:off x="11828947" y="31478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150" name="Abgerundetes Rechteck 149"/>
          <p:cNvSpPr>
            <a:spLocks noChangeAspect="1"/>
          </p:cNvSpPr>
          <p:nvPr/>
        </p:nvSpPr>
        <p:spPr>
          <a:xfrm>
            <a:off x="11981347" y="33002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151" name="Smiley 150"/>
          <p:cNvSpPr>
            <a:spLocks noChangeAspect="1"/>
          </p:cNvSpPr>
          <p:nvPr/>
        </p:nvSpPr>
        <p:spPr>
          <a:xfrm>
            <a:off x="10284100" y="4476674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2" name="Gerade Verbindung mit Pfeil 151">
            <a:extLst>
              <a:ext uri="{FF2B5EF4-FFF2-40B4-BE49-F238E27FC236}">
                <a16:creationId xmlns:a16="http://schemas.microsoft.com/office/drawing/2014/main" xmlns="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433735" y="6780115"/>
            <a:ext cx="814113" cy="0"/>
          </a:xfrm>
          <a:prstGeom prst="straightConnector1">
            <a:avLst/>
          </a:prstGeom>
          <a:ln w="12700"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3" name="Gerade Verbindung mit Pfeil 152">
            <a:extLst>
              <a:ext uri="{FF2B5EF4-FFF2-40B4-BE49-F238E27FC236}">
                <a16:creationId xmlns:a16="http://schemas.microsoft.com/office/drawing/2014/main" xmlns="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444886" y="6433557"/>
            <a:ext cx="814113" cy="0"/>
          </a:xfrm>
          <a:prstGeom prst="straightConnector1">
            <a:avLst/>
          </a:prstGeom>
          <a:ln w="12700">
            <a:prstDash val="sysDash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4" name="Smiley 153"/>
          <p:cNvSpPr>
            <a:spLocks noChangeAspect="1"/>
          </p:cNvSpPr>
          <p:nvPr/>
        </p:nvSpPr>
        <p:spPr>
          <a:xfrm>
            <a:off x="11125917" y="49094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5" name="Smiley 154"/>
          <p:cNvSpPr>
            <a:spLocks noChangeAspect="1"/>
          </p:cNvSpPr>
          <p:nvPr/>
        </p:nvSpPr>
        <p:spPr>
          <a:xfrm>
            <a:off x="11278317" y="50618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Smiley 155"/>
          <p:cNvSpPr>
            <a:spLocks noChangeAspect="1"/>
          </p:cNvSpPr>
          <p:nvPr/>
        </p:nvSpPr>
        <p:spPr>
          <a:xfrm>
            <a:off x="11430717" y="52142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7" name="Smiley 156"/>
          <p:cNvSpPr>
            <a:spLocks noChangeAspect="1"/>
          </p:cNvSpPr>
          <p:nvPr/>
        </p:nvSpPr>
        <p:spPr>
          <a:xfrm>
            <a:off x="11583117" y="53666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8" name="Smiley 157"/>
          <p:cNvSpPr>
            <a:spLocks noChangeAspect="1"/>
          </p:cNvSpPr>
          <p:nvPr/>
        </p:nvSpPr>
        <p:spPr>
          <a:xfrm>
            <a:off x="10418311" y="49302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9" name="Smiley 158"/>
          <p:cNvSpPr>
            <a:spLocks noChangeAspect="1"/>
          </p:cNvSpPr>
          <p:nvPr/>
        </p:nvSpPr>
        <p:spPr>
          <a:xfrm>
            <a:off x="10570711" y="50826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0" name="Smiley 159"/>
          <p:cNvSpPr>
            <a:spLocks noChangeAspect="1"/>
          </p:cNvSpPr>
          <p:nvPr/>
        </p:nvSpPr>
        <p:spPr>
          <a:xfrm>
            <a:off x="10723111" y="52350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1" name="Smiley 160"/>
          <p:cNvSpPr>
            <a:spLocks noChangeAspect="1"/>
          </p:cNvSpPr>
          <p:nvPr/>
        </p:nvSpPr>
        <p:spPr>
          <a:xfrm>
            <a:off x="10875511" y="53874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2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  <p:sp>
        <p:nvSpPr>
          <p:cNvPr id="163" name="Inhaltsplatzhalter 1"/>
          <p:cNvSpPr txBox="1">
            <a:spLocks/>
          </p:cNvSpPr>
          <p:nvPr/>
        </p:nvSpPr>
        <p:spPr>
          <a:xfrm>
            <a:off x="10041954" y="3871989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164" name="Inhaltsplatzhalter 1"/>
          <p:cNvSpPr txBox="1">
            <a:spLocks/>
          </p:cNvSpPr>
          <p:nvPr/>
        </p:nvSpPr>
        <p:spPr>
          <a:xfrm>
            <a:off x="10153500" y="6534345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165" name="Inhaltsplatzhalter 1"/>
          <p:cNvSpPr txBox="1">
            <a:spLocks/>
          </p:cNvSpPr>
          <p:nvPr/>
        </p:nvSpPr>
        <p:spPr>
          <a:xfrm>
            <a:off x="10153500" y="6237614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166" name="Inhaltsplatzhalter 1"/>
          <p:cNvSpPr txBox="1">
            <a:spLocks/>
          </p:cNvSpPr>
          <p:nvPr/>
        </p:nvSpPr>
        <p:spPr>
          <a:xfrm>
            <a:off x="9988574" y="4194613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</p:spTree>
    <p:extLst>
      <p:ext uri="{BB962C8B-B14F-4D97-AF65-F5344CB8AC3E}">
        <p14:creationId xmlns:p14="http://schemas.microsoft.com/office/powerpoint/2010/main" val="1295315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Abgerundetes Rechteck 5"/>
          <p:cNvSpPr>
            <a:spLocks noChangeAspect="1"/>
          </p:cNvSpPr>
          <p:nvPr/>
        </p:nvSpPr>
        <p:spPr>
          <a:xfrm>
            <a:off x="11524147" y="28430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7" name="Abgerundetes Rechteck 6"/>
          <p:cNvSpPr>
            <a:spLocks noChangeAspect="1"/>
          </p:cNvSpPr>
          <p:nvPr/>
        </p:nvSpPr>
        <p:spPr>
          <a:xfrm>
            <a:off x="10038565" y="29230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10153765" y="476672"/>
            <a:ext cx="360000" cy="360000"/>
            <a:chOff x="-1563664" y="2228877"/>
            <a:chExt cx="360000" cy="360000"/>
          </a:xfrm>
        </p:grpSpPr>
        <p:grpSp>
          <p:nvGrpSpPr>
            <p:cNvPr id="9" name="Gruppieren 8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1" name="Abgerundetes Rechteck 10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Rad 11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Rechteck 9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11225741" y="373714"/>
            <a:ext cx="360000" cy="360000"/>
            <a:chOff x="8244209" y="2420888"/>
            <a:chExt cx="360000" cy="360000"/>
          </a:xfrm>
        </p:grpSpPr>
        <p:grpSp>
          <p:nvGrpSpPr>
            <p:cNvPr id="14" name="Gruppieren 13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6" name="Abgerundetes Rechteck 15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" name="Rad 16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Rechteck 14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10501063" y="1594548"/>
            <a:ext cx="367832" cy="374249"/>
            <a:chOff x="-1563664" y="2804981"/>
            <a:chExt cx="367832" cy="374249"/>
          </a:xfrm>
        </p:grpSpPr>
        <p:sp>
          <p:nvSpPr>
            <p:cNvPr id="19" name="Rad 18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0" name="Rechteck 19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11355148" y="1630479"/>
            <a:ext cx="369526" cy="374249"/>
            <a:chOff x="-1023743" y="2804981"/>
            <a:chExt cx="369526" cy="374249"/>
          </a:xfrm>
        </p:grpSpPr>
        <p:sp>
          <p:nvSpPr>
            <p:cNvPr id="22" name="Rad 21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3" name="Rechteck 22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10306165" y="629072"/>
            <a:ext cx="360000" cy="360000"/>
            <a:chOff x="-1563664" y="2228877"/>
            <a:chExt cx="360000" cy="360000"/>
          </a:xfrm>
        </p:grpSpPr>
        <p:grpSp>
          <p:nvGrpSpPr>
            <p:cNvPr id="25" name="Gruppieren 24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27" name="Abgerundetes Rechteck 26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Rad 27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Rechteck 25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29" name="Gruppieren 28"/>
          <p:cNvGrpSpPr/>
          <p:nvPr/>
        </p:nvGrpSpPr>
        <p:grpSpPr>
          <a:xfrm>
            <a:off x="10458565" y="781472"/>
            <a:ext cx="360000" cy="360000"/>
            <a:chOff x="-1563664" y="2228877"/>
            <a:chExt cx="360000" cy="360000"/>
          </a:xfrm>
        </p:grpSpPr>
        <p:grpSp>
          <p:nvGrpSpPr>
            <p:cNvPr id="30" name="Gruppieren 29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32" name="Abgerundetes Rechteck 31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" name="Rad 32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1" name="Rechteck 30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10610965" y="933872"/>
            <a:ext cx="360000" cy="360000"/>
            <a:chOff x="-1563664" y="2228877"/>
            <a:chExt cx="360000" cy="360000"/>
          </a:xfrm>
        </p:grpSpPr>
        <p:grpSp>
          <p:nvGrpSpPr>
            <p:cNvPr id="35" name="Gruppieren 34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37" name="Abgerundetes Rechteck 36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8" name="Rad 37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6" name="Rechteck 35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11378141" y="526114"/>
            <a:ext cx="360000" cy="360000"/>
            <a:chOff x="8244209" y="2420888"/>
            <a:chExt cx="360000" cy="360000"/>
          </a:xfrm>
        </p:grpSpPr>
        <p:grpSp>
          <p:nvGrpSpPr>
            <p:cNvPr id="40" name="Gruppieren 39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42" name="Abgerundetes Rechteck 41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" name="Rad 42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1" name="Rechteck 40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44" name="Gruppieren 43"/>
          <p:cNvGrpSpPr/>
          <p:nvPr/>
        </p:nvGrpSpPr>
        <p:grpSpPr>
          <a:xfrm>
            <a:off x="11530541" y="678514"/>
            <a:ext cx="360000" cy="360000"/>
            <a:chOff x="8244209" y="2420888"/>
            <a:chExt cx="360000" cy="360000"/>
          </a:xfrm>
        </p:grpSpPr>
        <p:grpSp>
          <p:nvGrpSpPr>
            <p:cNvPr id="45" name="Gruppieren 44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47" name="Abgerundetes Rechteck 46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8" name="Rad 47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6" name="Rechteck 45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11682941" y="830914"/>
            <a:ext cx="360000" cy="360000"/>
            <a:chOff x="8244209" y="2420888"/>
            <a:chExt cx="360000" cy="360000"/>
          </a:xfrm>
        </p:grpSpPr>
        <p:grpSp>
          <p:nvGrpSpPr>
            <p:cNvPr id="50" name="Gruppieren 49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52" name="Abgerundetes Rechteck 51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3" name="Rad 52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1" name="Rechteck 50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54" name="Gruppieren 53"/>
          <p:cNvGrpSpPr/>
          <p:nvPr/>
        </p:nvGrpSpPr>
        <p:grpSpPr>
          <a:xfrm>
            <a:off x="10653463" y="1746948"/>
            <a:ext cx="367832" cy="374249"/>
            <a:chOff x="-1563664" y="2804981"/>
            <a:chExt cx="367832" cy="374249"/>
          </a:xfrm>
        </p:grpSpPr>
        <p:sp>
          <p:nvSpPr>
            <p:cNvPr id="55" name="Rad 54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6" name="Rechteck 55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57" name="Gruppieren 56"/>
          <p:cNvGrpSpPr/>
          <p:nvPr/>
        </p:nvGrpSpPr>
        <p:grpSpPr>
          <a:xfrm>
            <a:off x="10805863" y="1899348"/>
            <a:ext cx="367832" cy="374249"/>
            <a:chOff x="-1563664" y="2804981"/>
            <a:chExt cx="367832" cy="374249"/>
          </a:xfrm>
        </p:grpSpPr>
        <p:sp>
          <p:nvSpPr>
            <p:cNvPr id="58" name="Rad 57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9" name="Rechteck 58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60" name="Gruppieren 59"/>
          <p:cNvGrpSpPr/>
          <p:nvPr/>
        </p:nvGrpSpPr>
        <p:grpSpPr>
          <a:xfrm>
            <a:off x="10958263" y="2051748"/>
            <a:ext cx="367832" cy="374249"/>
            <a:chOff x="-1563664" y="2804981"/>
            <a:chExt cx="367832" cy="374249"/>
          </a:xfrm>
        </p:grpSpPr>
        <p:sp>
          <p:nvSpPr>
            <p:cNvPr id="61" name="Rad 60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2" name="Rechteck 61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63" name="Gruppieren 62"/>
          <p:cNvGrpSpPr/>
          <p:nvPr/>
        </p:nvGrpSpPr>
        <p:grpSpPr>
          <a:xfrm>
            <a:off x="11110663" y="2204148"/>
            <a:ext cx="367832" cy="374249"/>
            <a:chOff x="-1563664" y="2804981"/>
            <a:chExt cx="367832" cy="374249"/>
          </a:xfrm>
        </p:grpSpPr>
        <p:sp>
          <p:nvSpPr>
            <p:cNvPr id="64" name="Rad 63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5" name="Rechteck 64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66" name="Gruppieren 65"/>
          <p:cNvGrpSpPr/>
          <p:nvPr/>
        </p:nvGrpSpPr>
        <p:grpSpPr>
          <a:xfrm>
            <a:off x="11507548" y="1782879"/>
            <a:ext cx="369526" cy="374249"/>
            <a:chOff x="-1023743" y="2804981"/>
            <a:chExt cx="369526" cy="374249"/>
          </a:xfrm>
        </p:grpSpPr>
        <p:sp>
          <p:nvSpPr>
            <p:cNvPr id="67" name="Rad 66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8" name="Rechteck 67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69" name="Gruppieren 68"/>
          <p:cNvGrpSpPr/>
          <p:nvPr/>
        </p:nvGrpSpPr>
        <p:grpSpPr>
          <a:xfrm>
            <a:off x="11659948" y="1935279"/>
            <a:ext cx="369526" cy="374249"/>
            <a:chOff x="-1023743" y="2804981"/>
            <a:chExt cx="369526" cy="374249"/>
          </a:xfrm>
        </p:grpSpPr>
        <p:sp>
          <p:nvSpPr>
            <p:cNvPr id="70" name="Rad 69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1" name="Rechteck 70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72" name="Gruppieren 71"/>
          <p:cNvGrpSpPr/>
          <p:nvPr/>
        </p:nvGrpSpPr>
        <p:grpSpPr>
          <a:xfrm>
            <a:off x="11812348" y="2087679"/>
            <a:ext cx="369526" cy="374249"/>
            <a:chOff x="-1023743" y="2804981"/>
            <a:chExt cx="369526" cy="374249"/>
          </a:xfrm>
        </p:grpSpPr>
        <p:sp>
          <p:nvSpPr>
            <p:cNvPr id="73" name="Rad 72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4" name="Rechteck 73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75" name="Gruppieren 74"/>
          <p:cNvGrpSpPr/>
          <p:nvPr/>
        </p:nvGrpSpPr>
        <p:grpSpPr>
          <a:xfrm>
            <a:off x="11964748" y="2240079"/>
            <a:ext cx="369526" cy="374249"/>
            <a:chOff x="-1023743" y="2804981"/>
            <a:chExt cx="369526" cy="374249"/>
          </a:xfrm>
        </p:grpSpPr>
        <p:sp>
          <p:nvSpPr>
            <p:cNvPr id="76" name="Rad 75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7" name="Rechteck 76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sp>
        <p:nvSpPr>
          <p:cNvPr id="78" name="Abgerundetes Rechteck 77"/>
          <p:cNvSpPr>
            <a:spLocks noChangeAspect="1"/>
          </p:cNvSpPr>
          <p:nvPr/>
        </p:nvSpPr>
        <p:spPr>
          <a:xfrm>
            <a:off x="10190965" y="30754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79" name="Abgerundetes Rechteck 78"/>
          <p:cNvSpPr>
            <a:spLocks noChangeAspect="1"/>
          </p:cNvSpPr>
          <p:nvPr/>
        </p:nvSpPr>
        <p:spPr>
          <a:xfrm>
            <a:off x="10343365" y="32278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80" name="Abgerundetes Rechteck 79"/>
          <p:cNvSpPr>
            <a:spLocks noChangeAspect="1"/>
          </p:cNvSpPr>
          <p:nvPr/>
        </p:nvSpPr>
        <p:spPr>
          <a:xfrm>
            <a:off x="10495765" y="33802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81" name="Abgerundetes Rechteck 80"/>
          <p:cNvSpPr>
            <a:spLocks noChangeAspect="1"/>
          </p:cNvSpPr>
          <p:nvPr/>
        </p:nvSpPr>
        <p:spPr>
          <a:xfrm>
            <a:off x="11676547" y="29954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82" name="Abgerundetes Rechteck 81"/>
          <p:cNvSpPr>
            <a:spLocks noChangeAspect="1"/>
          </p:cNvSpPr>
          <p:nvPr/>
        </p:nvSpPr>
        <p:spPr>
          <a:xfrm>
            <a:off x="11828947" y="31478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83" name="Abgerundetes Rechteck 82"/>
          <p:cNvSpPr>
            <a:spLocks noChangeAspect="1"/>
          </p:cNvSpPr>
          <p:nvPr/>
        </p:nvSpPr>
        <p:spPr>
          <a:xfrm>
            <a:off x="11981347" y="33002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84" name="Smiley 83"/>
          <p:cNvSpPr>
            <a:spLocks noChangeAspect="1"/>
          </p:cNvSpPr>
          <p:nvPr/>
        </p:nvSpPr>
        <p:spPr>
          <a:xfrm>
            <a:off x="10284100" y="4476674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5" name="Gerade Verbindung mit Pfeil 84">
            <a:extLst>
              <a:ext uri="{FF2B5EF4-FFF2-40B4-BE49-F238E27FC236}">
                <a16:creationId xmlns:a16="http://schemas.microsoft.com/office/drawing/2014/main" xmlns="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433735" y="6780115"/>
            <a:ext cx="814113" cy="0"/>
          </a:xfrm>
          <a:prstGeom prst="straightConnector1">
            <a:avLst/>
          </a:prstGeom>
          <a:ln w="12700"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Gerade Verbindung mit Pfeil 85">
            <a:extLst>
              <a:ext uri="{FF2B5EF4-FFF2-40B4-BE49-F238E27FC236}">
                <a16:creationId xmlns:a16="http://schemas.microsoft.com/office/drawing/2014/main" xmlns="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444886" y="6433557"/>
            <a:ext cx="814113" cy="0"/>
          </a:xfrm>
          <a:prstGeom prst="straightConnector1">
            <a:avLst/>
          </a:prstGeom>
          <a:ln w="12700">
            <a:prstDash val="sysDash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Smiley 86"/>
          <p:cNvSpPr>
            <a:spLocks noChangeAspect="1"/>
          </p:cNvSpPr>
          <p:nvPr/>
        </p:nvSpPr>
        <p:spPr>
          <a:xfrm>
            <a:off x="11125917" y="49094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Smiley 87"/>
          <p:cNvSpPr>
            <a:spLocks noChangeAspect="1"/>
          </p:cNvSpPr>
          <p:nvPr/>
        </p:nvSpPr>
        <p:spPr>
          <a:xfrm>
            <a:off x="11278317" y="50618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Smiley 88"/>
          <p:cNvSpPr>
            <a:spLocks noChangeAspect="1"/>
          </p:cNvSpPr>
          <p:nvPr/>
        </p:nvSpPr>
        <p:spPr>
          <a:xfrm>
            <a:off x="11430717" y="52142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Smiley 89"/>
          <p:cNvSpPr>
            <a:spLocks noChangeAspect="1"/>
          </p:cNvSpPr>
          <p:nvPr/>
        </p:nvSpPr>
        <p:spPr>
          <a:xfrm>
            <a:off x="11583117" y="53666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Smiley 90"/>
          <p:cNvSpPr>
            <a:spLocks noChangeAspect="1"/>
          </p:cNvSpPr>
          <p:nvPr/>
        </p:nvSpPr>
        <p:spPr>
          <a:xfrm>
            <a:off x="10418311" y="49302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Smiley 91"/>
          <p:cNvSpPr>
            <a:spLocks noChangeAspect="1"/>
          </p:cNvSpPr>
          <p:nvPr/>
        </p:nvSpPr>
        <p:spPr>
          <a:xfrm>
            <a:off x="10570711" y="50826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Smiley 92"/>
          <p:cNvSpPr>
            <a:spLocks noChangeAspect="1"/>
          </p:cNvSpPr>
          <p:nvPr/>
        </p:nvSpPr>
        <p:spPr>
          <a:xfrm>
            <a:off x="10723111" y="52350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Smiley 93"/>
          <p:cNvSpPr>
            <a:spLocks noChangeAspect="1"/>
          </p:cNvSpPr>
          <p:nvPr/>
        </p:nvSpPr>
        <p:spPr>
          <a:xfrm>
            <a:off x="10875511" y="53874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  <p:sp>
        <p:nvSpPr>
          <p:cNvPr id="96" name="Inhaltsplatzhalter 1"/>
          <p:cNvSpPr txBox="1">
            <a:spLocks/>
          </p:cNvSpPr>
          <p:nvPr/>
        </p:nvSpPr>
        <p:spPr>
          <a:xfrm>
            <a:off x="10041954" y="3871989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97" name="Inhaltsplatzhalter 1"/>
          <p:cNvSpPr txBox="1">
            <a:spLocks/>
          </p:cNvSpPr>
          <p:nvPr/>
        </p:nvSpPr>
        <p:spPr>
          <a:xfrm>
            <a:off x="10153500" y="6534345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98" name="Inhaltsplatzhalter 1"/>
          <p:cNvSpPr txBox="1">
            <a:spLocks/>
          </p:cNvSpPr>
          <p:nvPr/>
        </p:nvSpPr>
        <p:spPr>
          <a:xfrm>
            <a:off x="10153500" y="6237614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99" name="Inhaltsplatzhalter 1"/>
          <p:cNvSpPr txBox="1">
            <a:spLocks/>
          </p:cNvSpPr>
          <p:nvPr/>
        </p:nvSpPr>
        <p:spPr>
          <a:xfrm>
            <a:off x="9988574" y="4194613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</p:spTree>
    <p:extLst>
      <p:ext uri="{BB962C8B-B14F-4D97-AF65-F5344CB8AC3E}">
        <p14:creationId xmlns:p14="http://schemas.microsoft.com/office/powerpoint/2010/main" val="997118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9675282"/>
      </p:ext>
    </p:extLst>
  </p:cSld>
  <p:clrMapOvr>
    <a:masterClrMapping/>
  </p:clrMapOvr>
</p:sld>
</file>

<file path=ppt/theme/theme1.xml><?xml version="1.0" encoding="utf-8"?>
<a:theme xmlns:a="http://schemas.openxmlformats.org/drawingml/2006/main" name="Tennis-KNSU PowerPoint_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114</Words>
  <Application>Microsoft Office PowerPoint</Application>
  <PresentationFormat>A4-Papier (210x297 mm)</PresentationFormat>
  <Paragraphs>101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Tennis-KNSU PowerPoint_Vorlage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Acer</dc:creator>
  <cp:lastModifiedBy>Andreas Bergen</cp:lastModifiedBy>
  <cp:revision>171</cp:revision>
  <cp:lastPrinted>2015-12-22T11:42:47Z</cp:lastPrinted>
  <dcterms:created xsi:type="dcterms:W3CDTF">2015-12-15T22:51:18Z</dcterms:created>
  <dcterms:modified xsi:type="dcterms:W3CDTF">2018-02-13T12:36:26Z</dcterms:modified>
</cp:coreProperties>
</file>