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9"/>
  </p:notesMasterIdLst>
  <p:handoutMasterIdLst>
    <p:handoutMasterId r:id="rId10"/>
  </p:handoutMasterIdLst>
  <p:sldIdLst>
    <p:sldId id="269" r:id="rId2"/>
    <p:sldId id="273" r:id="rId3"/>
    <p:sldId id="274" r:id="rId4"/>
    <p:sldId id="270" r:id="rId5"/>
    <p:sldId id="271" r:id="rId6"/>
    <p:sldId id="272" r:id="rId7"/>
    <p:sldId id="275" r:id="rId8"/>
  </p:sldIdLst>
  <p:sldSz cx="9906000" cy="6858000" type="A4"/>
  <p:notesSz cx="9856788" cy="67976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pos="6204">
          <p15:clr>
            <a:srgbClr val="A4A3A4"/>
          </p15:clr>
        </p15:guide>
        <p15:guide id="3" orient="horz" pos="4319">
          <p15:clr>
            <a:srgbClr val="A4A3A4"/>
          </p15:clr>
        </p15:guide>
        <p15:guide id="4" pos="6239">
          <p15:clr>
            <a:srgbClr val="A4A3A4"/>
          </p15:clr>
        </p15:guide>
        <p15:guide id="5" orient="horz" pos="2478">
          <p15:clr>
            <a:srgbClr val="A4A3A4"/>
          </p15:clr>
        </p15:guide>
        <p15:guide id="6" orient="horz" pos="4020">
          <p15:clr>
            <a:srgbClr val="A4A3A4"/>
          </p15:clr>
        </p15:guide>
        <p15:guide id="7" pos="248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05">
          <p15:clr>
            <a:srgbClr val="A4A3A4"/>
          </p15:clr>
        </p15:guide>
        <p15:guide id="4" pos="2141">
          <p15:clr>
            <a:srgbClr val="A4A3A4"/>
          </p15:clr>
        </p15:guide>
        <p15:guide id="5" orient="horz" pos="1986">
          <p15:clr>
            <a:srgbClr val="A4A3A4"/>
          </p15:clr>
        </p15:guide>
        <p15:guide id="6" orient="horz" pos="2141">
          <p15:clr>
            <a:srgbClr val="A4A3A4"/>
          </p15:clr>
        </p15:guide>
        <p15:guide id="7" pos="3132">
          <p15:clr>
            <a:srgbClr val="A4A3A4"/>
          </p15:clr>
        </p15:guide>
        <p15:guide id="8" pos="31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7DDA"/>
    <a:srgbClr val="0086EA"/>
    <a:srgbClr val="0070C0"/>
    <a:srgbClr val="0468E4"/>
    <a:srgbClr val="7FA3CF"/>
    <a:srgbClr val="5D60ED"/>
    <a:srgbClr val="F8DE70"/>
    <a:srgbClr val="FAE794"/>
    <a:srgbClr val="F3E6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038" autoAdjust="0"/>
    <p:restoredTop sz="94556" autoAdjust="0"/>
  </p:normalViewPr>
  <p:slideViewPr>
    <p:cSldViewPr snapToObjects="1">
      <p:cViewPr varScale="1">
        <p:scale>
          <a:sx n="75" d="100"/>
          <a:sy n="75" d="100"/>
        </p:scale>
        <p:origin x="702" y="66"/>
      </p:cViewPr>
      <p:guideLst>
        <p:guide orient="horz" pos="4065"/>
        <p:guide pos="6204"/>
        <p:guide orient="horz" pos="4319"/>
        <p:guide pos="6239"/>
        <p:guide orient="horz" pos="2478"/>
        <p:guide orient="horz" pos="4020"/>
        <p:guide pos="24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116" d="100"/>
          <a:sy n="116" d="100"/>
        </p:scale>
        <p:origin x="2118" y="84"/>
      </p:cViewPr>
      <p:guideLst>
        <p:guide orient="horz" pos="2880"/>
        <p:guide pos="2160"/>
        <p:guide orient="horz" pos="3105"/>
        <p:guide pos="2141"/>
        <p:guide orient="horz" pos="1986"/>
        <p:guide orient="horz" pos="2141"/>
        <p:guide pos="3132"/>
        <p:guide pos="3105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583233" y="1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C2B07-6EF8-4711-85F3-367E090E2F2D}" type="datetimeFigureOut">
              <a:rPr lang="de-DE" smtClean="0"/>
              <a:pPr/>
              <a:t>20.05.2018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583233" y="6456612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BB9CD-03E8-40B3-92D9-EC125631634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1310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otizenplatzhalter 7"/>
          <p:cNvSpPr>
            <a:spLocks noGrp="1"/>
          </p:cNvSpPr>
          <p:nvPr>
            <p:ph type="body" sz="quarter" idx="3"/>
          </p:nvPr>
        </p:nvSpPr>
        <p:spPr>
          <a:xfrm>
            <a:off x="967954" y="446510"/>
            <a:ext cx="1944216" cy="2592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endParaRPr lang="de-DE" dirty="0"/>
          </a:p>
        </p:txBody>
      </p:sp>
      <p:sp>
        <p:nvSpPr>
          <p:cNvPr id="9" name="Folienbildplatzhalter 8"/>
          <p:cNvSpPr>
            <a:spLocks noGrp="1" noRot="1" noChangeAspect="1"/>
          </p:cNvSpPr>
          <p:nvPr>
            <p:ph type="sldImg" idx="2"/>
          </p:nvPr>
        </p:nvSpPr>
        <p:spPr>
          <a:xfrm>
            <a:off x="3087688" y="509588"/>
            <a:ext cx="36814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7352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reativecommons.org/licenses/by-sa/3.0/de/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5.png"/><Relationship Id="rId7" Type="http://schemas.openxmlformats.org/officeDocument/2006/relationships/hyperlink" Target="https://creativecommons.org/licenses/by-sa/3.0/de/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7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reativecommons.org/licenses/by-sa/3.0/de/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reativecommons.org/licenses/by-sa/3.0/de/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reativecommons.org/licenses/by-sa/3.0/de/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by-sa/3.0/de/" TargetMode="External"/><Relationship Id="rId3" Type="http://schemas.openxmlformats.org/officeDocument/2006/relationships/image" Target="../media/image5.png"/><Relationship Id="rId7" Type="http://schemas.openxmlformats.org/officeDocument/2006/relationships/image" Target="../media/image10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jpg"/><Relationship Id="rId5" Type="http://schemas.microsoft.com/office/2007/relationships/hdphoto" Target="../media/hdphoto2.wdp"/><Relationship Id="rId4" Type="http://schemas.openxmlformats.org/officeDocument/2006/relationships/image" Target="../media/image8.png"/><Relationship Id="rId9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5.png"/><Relationship Id="rId7" Type="http://schemas.openxmlformats.org/officeDocument/2006/relationships/hyperlink" Target="https://creativecommons.org/licenses/by-sa/3.0/de/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jpg"/><Relationship Id="rId5" Type="http://schemas.microsoft.com/office/2007/relationships/hdphoto" Target="../media/hdphoto2.wdp"/><Relationship Id="rId4" Type="http://schemas.openxmlformats.org/officeDocument/2006/relationships/image" Target="../media/image8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de/" TargetMode="External"/><Relationship Id="rId7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11.emf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reativecommons.org/licenses/by-sa/3.0/de/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reativecommons.org/licenses/by-sa/3.0/de/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reativecommons.org/licenses/by-sa/3.0/de/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reativecommons.org/licenses/by-sa/3.0/de/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reativecommons.org/licenses/by-sa/3.0/de/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reativecommons.org/licenses/by-sa/3.0/de/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5.png"/><Relationship Id="rId7" Type="http://schemas.openxmlformats.org/officeDocument/2006/relationships/hyperlink" Target="https://creativecommons.org/licenses/by-sa/3.0/de/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6.jpg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5.png"/><Relationship Id="rId7" Type="http://schemas.openxmlformats.org/officeDocument/2006/relationships/hyperlink" Target="https://creativecommons.org/licenses/by-sa/3.0/de/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6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D_1ü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1214" y="-11215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Rechteck 4"/>
          <p:cNvSpPr/>
          <p:nvPr userDrawn="1"/>
        </p:nvSpPr>
        <p:spPr>
          <a:xfrm>
            <a:off x="64076" y="1180950"/>
            <a:ext cx="72008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65" name="AutoShape 115"/>
          <p:cNvSpPr>
            <a:spLocks noChangeArrowheads="1"/>
          </p:cNvSpPr>
          <p:nvPr userDrawn="1"/>
        </p:nvSpPr>
        <p:spPr bwMode="auto">
          <a:xfrm>
            <a:off x="94556" y="1052736"/>
            <a:ext cx="9721080" cy="1362716"/>
          </a:xfrm>
          <a:prstGeom prst="roundRect">
            <a:avLst>
              <a:gd name="adj" fmla="val 10896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49" name="Rechteck 48"/>
          <p:cNvSpPr/>
          <p:nvPr userDrawn="1"/>
        </p:nvSpPr>
        <p:spPr>
          <a:xfrm>
            <a:off x="8121352" y="1189284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99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8980578" y="1174770"/>
            <a:ext cx="705900" cy="22754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sp>
        <p:nvSpPr>
          <p:cNvPr id="104" name="Textplatzhalter 2"/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2574065" y="1193777"/>
            <a:ext cx="5664299" cy="22393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141" name="Rechteck 140"/>
          <p:cNvSpPr/>
          <p:nvPr userDrawn="1"/>
        </p:nvSpPr>
        <p:spPr>
          <a:xfrm>
            <a:off x="1348685" y="1193778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87" name="Rechteck 86"/>
          <p:cNvSpPr/>
          <p:nvPr userDrawn="1"/>
        </p:nvSpPr>
        <p:spPr>
          <a:xfrm>
            <a:off x="18356" y="1423353"/>
            <a:ext cx="1224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Beschreibung</a:t>
            </a:r>
            <a:endParaRPr lang="de-DE" sz="1000" dirty="0"/>
          </a:p>
        </p:txBody>
      </p:sp>
      <p:sp>
        <p:nvSpPr>
          <p:cNvPr id="88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88320" y="118167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89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217950" y="1669573"/>
            <a:ext cx="9470101" cy="6971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grpSp>
        <p:nvGrpSpPr>
          <p:cNvPr id="4" name="Gruppieren 3"/>
          <p:cNvGrpSpPr/>
          <p:nvPr userDrawn="1"/>
        </p:nvGrpSpPr>
        <p:grpSpPr>
          <a:xfrm>
            <a:off x="1869325" y="278650"/>
            <a:ext cx="5794145" cy="6136425"/>
            <a:chOff x="1869325" y="278650"/>
            <a:chExt cx="5794145" cy="6136425"/>
          </a:xfrm>
        </p:grpSpPr>
        <p:grpSp>
          <p:nvGrpSpPr>
            <p:cNvPr id="40" name="Gruppieren 39"/>
            <p:cNvGrpSpPr>
              <a:grpSpLocks noChangeAspect="1"/>
            </p:cNvGrpSpPr>
            <p:nvPr userDrawn="1"/>
          </p:nvGrpSpPr>
          <p:grpSpPr>
            <a:xfrm rot="5400000">
              <a:off x="2634542" y="1386147"/>
              <a:ext cx="6136425" cy="3921431"/>
              <a:chOff x="1220520" y="2507015"/>
              <a:chExt cx="6185441" cy="3952763"/>
            </a:xfrm>
            <a:scene3d>
              <a:camera prst="perspectiveRelaxedModerately" fov="5700000">
                <a:rot lat="2676000" lon="3720000" rev="20448000"/>
              </a:camera>
              <a:lightRig rig="threePt" dir="t"/>
            </a:scene3d>
          </p:grpSpPr>
          <p:grpSp>
            <p:nvGrpSpPr>
              <p:cNvPr id="77" name="Gruppieren 76"/>
              <p:cNvGrpSpPr/>
              <p:nvPr userDrawn="1"/>
            </p:nvGrpSpPr>
            <p:grpSpPr>
              <a:xfrm>
                <a:off x="1220520" y="2554530"/>
                <a:ext cx="6145200" cy="3859200"/>
                <a:chOff x="1220520" y="2554530"/>
                <a:chExt cx="6145200" cy="3859200"/>
              </a:xfrm>
            </p:grpSpPr>
            <p:sp>
              <p:nvSpPr>
                <p:cNvPr id="82" name="Rechteck 81"/>
                <p:cNvSpPr/>
                <p:nvPr userDrawn="1"/>
              </p:nvSpPr>
              <p:spPr>
                <a:xfrm>
                  <a:off x="1364520" y="2554530"/>
                  <a:ext cx="6001200" cy="3859200"/>
                </a:xfrm>
                <a:prstGeom prst="rect">
                  <a:avLst/>
                </a:prstGeom>
                <a:solidFill>
                  <a:srgbClr val="33CC33"/>
                </a:solidFill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83" name="Ellipse 82"/>
                <p:cNvSpPr/>
                <p:nvPr userDrawn="1"/>
              </p:nvSpPr>
              <p:spPr>
                <a:xfrm>
                  <a:off x="3816120" y="3934349"/>
                  <a:ext cx="1098000" cy="1098000"/>
                </a:xfrm>
                <a:prstGeom prst="ellipse">
                  <a:avLst/>
                </a:prstGeom>
                <a:solidFill>
                  <a:srgbClr val="33CC33"/>
                </a:solidFill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cxnSp>
              <p:nvCxnSpPr>
                <p:cNvPr id="84" name="Gerade Verbindung 83"/>
                <p:cNvCxnSpPr/>
                <p:nvPr userDrawn="1"/>
              </p:nvCxnSpPr>
              <p:spPr>
                <a:xfrm>
                  <a:off x="4367871" y="2555578"/>
                  <a:ext cx="0" cy="38448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5" name="Gruppieren 84"/>
                <p:cNvGrpSpPr/>
                <p:nvPr userDrawn="1"/>
              </p:nvGrpSpPr>
              <p:grpSpPr>
                <a:xfrm>
                  <a:off x="1220520" y="3258853"/>
                  <a:ext cx="1355658" cy="2419200"/>
                  <a:chOff x="1220520" y="3258853"/>
                  <a:chExt cx="1355658" cy="2419200"/>
                </a:xfrm>
                <a:solidFill>
                  <a:srgbClr val="33CC33"/>
                </a:solidFill>
              </p:grpSpPr>
              <p:sp>
                <p:nvSpPr>
                  <p:cNvPr id="95" name="Rechteck 94"/>
                  <p:cNvSpPr/>
                  <p:nvPr userDrawn="1"/>
                </p:nvSpPr>
                <p:spPr>
                  <a:xfrm>
                    <a:off x="1220520" y="4248853"/>
                    <a:ext cx="144000" cy="439200"/>
                  </a:xfrm>
                  <a:prstGeom prst="rect">
                    <a:avLst/>
                  </a:prstGeom>
                  <a:pattFill prst="smGrid">
                    <a:fgClr>
                      <a:schemeClr val="bg1">
                        <a:lumMod val="50000"/>
                      </a:schemeClr>
                    </a:fgClr>
                    <a:bgClr>
                      <a:schemeClr val="bg1"/>
                    </a:bgClr>
                  </a:pattFill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96" name="Ellipse 95"/>
                  <p:cNvSpPr/>
                  <p:nvPr userDrawn="1"/>
                </p:nvSpPr>
                <p:spPr>
                  <a:xfrm>
                    <a:off x="1478178" y="3934349"/>
                    <a:ext cx="1098000" cy="1098000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97" name="Rechteck 96"/>
                  <p:cNvSpPr/>
                  <p:nvPr userDrawn="1"/>
                </p:nvSpPr>
                <p:spPr>
                  <a:xfrm>
                    <a:off x="1364629" y="3258853"/>
                    <a:ext cx="990000" cy="241920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98" name="Rechteck 97"/>
                  <p:cNvSpPr/>
                  <p:nvPr userDrawn="1"/>
                </p:nvSpPr>
                <p:spPr>
                  <a:xfrm>
                    <a:off x="1364629" y="3919453"/>
                    <a:ext cx="324000" cy="109800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00" name="Ellipse 99"/>
                  <p:cNvSpPr/>
                  <p:nvPr userDrawn="1"/>
                </p:nvSpPr>
                <p:spPr>
                  <a:xfrm>
                    <a:off x="2009178" y="4463595"/>
                    <a:ext cx="36000" cy="36000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86" name="Gruppieren 85"/>
                <p:cNvGrpSpPr/>
                <p:nvPr userDrawn="1"/>
              </p:nvGrpSpPr>
              <p:grpSpPr>
                <a:xfrm flipH="1">
                  <a:off x="6154062" y="3258853"/>
                  <a:ext cx="1211549" cy="2419200"/>
                  <a:chOff x="1364629" y="3258853"/>
                  <a:chExt cx="1211549" cy="2419200"/>
                </a:xfrm>
                <a:solidFill>
                  <a:srgbClr val="33CC33"/>
                </a:solidFill>
              </p:grpSpPr>
              <p:sp>
                <p:nvSpPr>
                  <p:cNvPr id="91" name="Ellipse 90"/>
                  <p:cNvSpPr/>
                  <p:nvPr userDrawn="1"/>
                </p:nvSpPr>
                <p:spPr>
                  <a:xfrm>
                    <a:off x="1478178" y="3934349"/>
                    <a:ext cx="1098000" cy="1098000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92" name="Rechteck 91"/>
                  <p:cNvSpPr/>
                  <p:nvPr userDrawn="1"/>
                </p:nvSpPr>
                <p:spPr>
                  <a:xfrm>
                    <a:off x="1364629" y="3258853"/>
                    <a:ext cx="990000" cy="241920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93" name="Rechteck 92"/>
                  <p:cNvSpPr/>
                  <p:nvPr userDrawn="1"/>
                </p:nvSpPr>
                <p:spPr>
                  <a:xfrm>
                    <a:off x="1364629" y="3919453"/>
                    <a:ext cx="324000" cy="109800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94" name="Ellipse 93"/>
                  <p:cNvSpPr/>
                  <p:nvPr userDrawn="1"/>
                </p:nvSpPr>
                <p:spPr>
                  <a:xfrm>
                    <a:off x="2009178" y="4463595"/>
                    <a:ext cx="36000" cy="36000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90" name="Ellipse 89"/>
                <p:cNvSpPr/>
                <p:nvPr userDrawn="1"/>
              </p:nvSpPr>
              <p:spPr>
                <a:xfrm>
                  <a:off x="4351505" y="4446730"/>
                  <a:ext cx="36000" cy="36000"/>
                </a:xfrm>
                <a:prstGeom prst="ellipse">
                  <a:avLst/>
                </a:prstGeom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</p:grpSp>
          <p:sp>
            <p:nvSpPr>
              <p:cNvPr id="78" name="Bogen 77"/>
              <p:cNvSpPr/>
              <p:nvPr userDrawn="1"/>
            </p:nvSpPr>
            <p:spPr>
              <a:xfrm>
                <a:off x="1317120" y="6335060"/>
                <a:ext cx="118800" cy="11880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9" name="Bogen 78"/>
              <p:cNvSpPr/>
              <p:nvPr userDrawn="1"/>
            </p:nvSpPr>
            <p:spPr>
              <a:xfrm rot="5400000">
                <a:off x="1314500" y="2507015"/>
                <a:ext cx="118800" cy="11880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0" name="Bogen 79"/>
              <p:cNvSpPr/>
              <p:nvPr userDrawn="1"/>
            </p:nvSpPr>
            <p:spPr>
              <a:xfrm rot="10800000">
                <a:off x="7287161" y="2507953"/>
                <a:ext cx="118800" cy="11880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1" name="Bogen 80"/>
              <p:cNvSpPr/>
              <p:nvPr userDrawn="1"/>
            </p:nvSpPr>
            <p:spPr>
              <a:xfrm rot="16200000">
                <a:off x="7287161" y="6340978"/>
                <a:ext cx="118800" cy="11880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41" name="Gruppieren 40"/>
            <p:cNvGrpSpPr/>
            <p:nvPr userDrawn="1"/>
          </p:nvGrpSpPr>
          <p:grpSpPr>
            <a:xfrm>
              <a:off x="7156799" y="2355786"/>
              <a:ext cx="376464" cy="474801"/>
              <a:chOff x="8401204" y="2729676"/>
              <a:chExt cx="313720" cy="395667"/>
            </a:xfrm>
          </p:grpSpPr>
          <p:sp>
            <p:nvSpPr>
              <p:cNvPr id="45" name="Rechteck 44"/>
              <p:cNvSpPr/>
              <p:nvPr userDrawn="1"/>
            </p:nvSpPr>
            <p:spPr>
              <a:xfrm flipH="1">
                <a:off x="8401204" y="2898153"/>
                <a:ext cx="61153" cy="183460"/>
              </a:xfrm>
              <a:prstGeom prst="rect">
                <a:avLst/>
              </a:prstGeom>
              <a:pattFill prst="smGrid">
                <a:fgClr>
                  <a:schemeClr val="tx1">
                    <a:lumMod val="65000"/>
                    <a:lumOff val="35000"/>
                  </a:schemeClr>
                </a:fgClr>
                <a:bgClr>
                  <a:srgbClr val="33CC33"/>
                </a:bgClr>
              </a:pattFill>
              <a:ln w="19050">
                <a:solidFill>
                  <a:schemeClr val="tx1"/>
                </a:solidFill>
              </a:ln>
              <a:scene3d>
                <a:camera prst="isometricRightUp">
                  <a:rot lat="1800000" lon="18899998" rev="0"/>
                </a:camera>
                <a:lightRig rig="threePt" dir="t"/>
              </a:scene3d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46" name="Rechteck 45"/>
              <p:cNvSpPr/>
              <p:nvPr userDrawn="1"/>
            </p:nvSpPr>
            <p:spPr>
              <a:xfrm flipH="1">
                <a:off x="8446481" y="2905910"/>
                <a:ext cx="252000" cy="180000"/>
              </a:xfrm>
              <a:prstGeom prst="rect">
                <a:avLst/>
              </a:prstGeom>
              <a:pattFill prst="smGrid">
                <a:fgClr>
                  <a:schemeClr val="tx1">
                    <a:lumMod val="65000"/>
                    <a:lumOff val="35000"/>
                  </a:schemeClr>
                </a:fgClr>
                <a:bgClr>
                  <a:srgbClr val="33CC33"/>
                </a:bgClr>
              </a:pattFill>
              <a:ln w="19050">
                <a:solidFill>
                  <a:schemeClr val="tx1"/>
                </a:solidFill>
              </a:ln>
              <a:scene3d>
                <a:camera prst="isometricRightUp">
                  <a:rot lat="19989949" lon="20219315" rev="36696"/>
                </a:camera>
                <a:lightRig rig="threePt" dir="t"/>
              </a:scene3d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48" name="Rechteck 47"/>
              <p:cNvSpPr/>
              <p:nvPr userDrawn="1"/>
            </p:nvSpPr>
            <p:spPr>
              <a:xfrm flipH="1">
                <a:off x="8653771" y="2941883"/>
                <a:ext cx="61153" cy="183460"/>
              </a:xfrm>
              <a:prstGeom prst="rect">
                <a:avLst/>
              </a:prstGeom>
              <a:pattFill prst="smGrid">
                <a:fgClr>
                  <a:schemeClr val="tx1">
                    <a:lumMod val="65000"/>
                    <a:lumOff val="35000"/>
                  </a:schemeClr>
                </a:fgClr>
                <a:bgClr>
                  <a:srgbClr val="33CC33"/>
                </a:bgClr>
              </a:pattFill>
              <a:ln w="19050">
                <a:solidFill>
                  <a:schemeClr val="tx1"/>
                </a:solidFill>
              </a:ln>
              <a:scene3d>
                <a:camera prst="isometricRightUp">
                  <a:rot lat="1800000" lon="18899998" rev="0"/>
                </a:camera>
                <a:lightRig rig="threePt" dir="t"/>
              </a:scene3d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47" name="Rechteck 46"/>
              <p:cNvSpPr/>
              <p:nvPr userDrawn="1"/>
            </p:nvSpPr>
            <p:spPr>
              <a:xfrm flipH="1">
                <a:off x="8543168" y="2729676"/>
                <a:ext cx="30000" cy="390000"/>
              </a:xfrm>
              <a:prstGeom prst="rect">
                <a:avLst/>
              </a:prstGeom>
              <a:pattFill prst="smGrid">
                <a:fgClr>
                  <a:schemeClr val="tx1">
                    <a:lumMod val="65000"/>
                    <a:lumOff val="35000"/>
                  </a:schemeClr>
                </a:fgClr>
                <a:bgClr>
                  <a:srgbClr val="33CC33"/>
                </a:bgClr>
              </a:pattFill>
              <a:ln w="19050">
                <a:solidFill>
                  <a:schemeClr val="tx1"/>
                </a:solidFill>
              </a:ln>
              <a:scene3d>
                <a:camera prst="perspectiveRelaxedModerately" fov="5700000">
                  <a:rot lat="18722456" lon="18956481" rev="4842767"/>
                </a:camera>
                <a:lightRig rig="threePt" dir="t"/>
              </a:scene3d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grpSp>
          <p:nvGrpSpPr>
            <p:cNvPr id="3" name="Gruppieren 2"/>
            <p:cNvGrpSpPr/>
            <p:nvPr userDrawn="1"/>
          </p:nvGrpSpPr>
          <p:grpSpPr>
            <a:xfrm>
              <a:off x="1869325" y="4068595"/>
              <a:ext cx="413531" cy="665550"/>
              <a:chOff x="1869325" y="4068595"/>
              <a:chExt cx="413531" cy="665550"/>
            </a:xfrm>
          </p:grpSpPr>
          <p:sp>
            <p:nvSpPr>
              <p:cNvPr id="42" name="Rechteck 41"/>
              <p:cNvSpPr/>
              <p:nvPr userDrawn="1"/>
            </p:nvSpPr>
            <p:spPr>
              <a:xfrm flipH="1">
                <a:off x="2153256" y="4474945"/>
                <a:ext cx="129600" cy="259200"/>
              </a:xfrm>
              <a:prstGeom prst="rect">
                <a:avLst/>
              </a:prstGeom>
              <a:pattFill prst="smGrid">
                <a:fgClr>
                  <a:schemeClr val="tx1">
                    <a:lumMod val="65000"/>
                    <a:lumOff val="35000"/>
                  </a:schemeClr>
                </a:fgClr>
                <a:bgClr>
                  <a:srgbClr val="33CC33"/>
                </a:bgClr>
              </a:pattFill>
              <a:ln w="19050">
                <a:solidFill>
                  <a:schemeClr val="tx1"/>
                </a:solidFill>
              </a:ln>
              <a:scene3d>
                <a:camera prst="isometricRightUp">
                  <a:rot lat="2416019" lon="19223713" rev="21513394"/>
                </a:camera>
                <a:lightRig rig="threePt" dir="t"/>
              </a:scene3d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44" name="Rechteck 43"/>
              <p:cNvSpPr>
                <a:spLocks/>
              </p:cNvSpPr>
              <p:nvPr userDrawn="1"/>
            </p:nvSpPr>
            <p:spPr>
              <a:xfrm rot="5400000" flipH="1">
                <a:off x="1784584" y="4241922"/>
                <a:ext cx="529338" cy="359855"/>
              </a:xfrm>
              <a:prstGeom prst="rect">
                <a:avLst/>
              </a:prstGeom>
              <a:pattFill prst="smGrid">
                <a:fgClr>
                  <a:schemeClr val="tx1">
                    <a:lumMod val="65000"/>
                    <a:lumOff val="35000"/>
                  </a:schemeClr>
                </a:fgClr>
                <a:bgClr>
                  <a:srgbClr val="33CC33"/>
                </a:bgClr>
              </a:pattFill>
              <a:ln w="19050">
                <a:solidFill>
                  <a:schemeClr val="tx1"/>
                </a:solidFill>
              </a:ln>
              <a:scene3d>
                <a:camera prst="isometricRightUp">
                  <a:rot lat="18333337" lon="17921954" rev="5100000"/>
                </a:camera>
                <a:lightRig rig="threePt" dir="t"/>
              </a:scene3d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43" name="Rechteck 42"/>
              <p:cNvSpPr/>
              <p:nvPr userDrawn="1"/>
            </p:nvSpPr>
            <p:spPr>
              <a:xfrm flipH="1">
                <a:off x="2046724" y="4068595"/>
                <a:ext cx="126000" cy="468000"/>
              </a:xfrm>
              <a:prstGeom prst="rect">
                <a:avLst/>
              </a:prstGeom>
              <a:pattFill prst="smGrid">
                <a:fgClr>
                  <a:schemeClr val="tx1">
                    <a:lumMod val="65000"/>
                    <a:lumOff val="35000"/>
                  </a:schemeClr>
                </a:fgClr>
                <a:bgClr>
                  <a:srgbClr val="33CC33"/>
                </a:bgClr>
              </a:pattFill>
              <a:ln w="19050">
                <a:solidFill>
                  <a:schemeClr val="tx1"/>
                </a:solidFill>
              </a:ln>
              <a:scene3d>
                <a:camera prst="perspectiveRelaxedModerately" fov="5700000">
                  <a:rot lat="20357676" lon="19593838" rev="1791792"/>
                </a:camera>
                <a:lightRig rig="threePt" dir="t"/>
              </a:scene3d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</p:grpSp>
      <p:pic>
        <p:nvPicPr>
          <p:cNvPr id="51" name="Grafik 50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20619" y1="55155" x2="35567" y2="25258"/>
                        <a14:foregroundMark x1="32990" y1="8763" x2="74742" y2="37629"/>
                        <a14:foregroundMark x1="78351" y1="15464" x2="92268" y2="32990"/>
                        <a14:foregroundMark x1="93814" y1="63402" x2="77835" y2="88660"/>
                        <a14:foregroundMark x1="42268" y1="96392" x2="35567" y2="66495"/>
                        <a14:foregroundMark x1="40206" y1="84021" x2="79897" y2="70103"/>
                        <a14:foregroundMark x1="76804" y1="59278" x2="65979" y2="31959"/>
                        <a14:foregroundMark x1="51546" y1="26289" x2="19588" y2="13402"/>
                        <a14:foregroundMark x1="2577" y1="50515" x2="34021" y2="59794"/>
                        <a14:foregroundMark x1="6701" y1="61340" x2="32990" y2="855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337" y="87474"/>
            <a:ext cx="354787" cy="354787"/>
          </a:xfrm>
          <a:prstGeom prst="rect">
            <a:avLst/>
          </a:prstGeom>
        </p:spPr>
      </p:pic>
      <p:pic>
        <p:nvPicPr>
          <p:cNvPr id="52" name="Grafik 51">
            <a:hlinkClick r:id="rId6"/>
          </p:cNvPr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27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D_halb_groß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" name="AutoShape 115"/>
          <p:cNvSpPr>
            <a:spLocks noChangeArrowheads="1"/>
          </p:cNvSpPr>
          <p:nvPr userDrawn="1"/>
        </p:nvSpPr>
        <p:spPr bwMode="auto">
          <a:xfrm>
            <a:off x="128464" y="1106742"/>
            <a:ext cx="3816423" cy="5337593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137465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2207695" y="1133745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18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46453" y="1411658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19" name="Rechteck 18"/>
          <p:cNvSpPr/>
          <p:nvPr userDrawn="1"/>
        </p:nvSpPr>
        <p:spPr>
          <a:xfrm>
            <a:off x="137465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25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68524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26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82470" y="1764774"/>
            <a:ext cx="3696993" cy="457204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8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79223" y="1163337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703"/>
          <a:stretch/>
        </p:blipFill>
        <p:spPr bwMode="auto">
          <a:xfrm>
            <a:off x="4011563" y="1343026"/>
            <a:ext cx="5840078" cy="4765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20619" y1="55155" x2="35567" y2="25258"/>
                        <a14:foregroundMark x1="32990" y1="8763" x2="74742" y2="37629"/>
                        <a14:foregroundMark x1="78351" y1="15464" x2="92268" y2="32990"/>
                        <a14:foregroundMark x1="93814" y1="63402" x2="77835" y2="88660"/>
                        <a14:foregroundMark x1="42268" y1="96392" x2="35567" y2="66495"/>
                        <a14:foregroundMark x1="40206" y1="84021" x2="79897" y2="70103"/>
                        <a14:foregroundMark x1="76804" y1="59278" x2="65979" y2="31959"/>
                        <a14:foregroundMark x1="51546" y1="26289" x2="19588" y2="13402"/>
                        <a14:foregroundMark x1="2577" y1="50515" x2="34021" y2="59794"/>
                        <a14:foregroundMark x1="6701" y1="61340" x2="32990" y2="855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337" y="87474"/>
            <a:ext cx="354787" cy="354787"/>
          </a:xfrm>
          <a:prstGeom prst="rect">
            <a:avLst/>
          </a:prstGeom>
        </p:spPr>
      </p:pic>
      <p:pic>
        <p:nvPicPr>
          <p:cNvPr id="14" name="Grafik 13">
            <a:hlinkClick r:id="rId7"/>
          </p:cNvPr>
          <p:cNvPicPr>
            <a:picLocks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162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al_1ü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5" name="Rechteck 94"/>
          <p:cNvSpPr/>
          <p:nvPr userDrawn="1"/>
        </p:nvSpPr>
        <p:spPr>
          <a:xfrm>
            <a:off x="137465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96" name="Rechteck 95"/>
          <p:cNvSpPr/>
          <p:nvPr userDrawn="1"/>
        </p:nvSpPr>
        <p:spPr>
          <a:xfrm>
            <a:off x="2207695" y="1133745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97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46453" y="1411658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98" name="Rechteck 97"/>
          <p:cNvSpPr/>
          <p:nvPr userDrawn="1"/>
        </p:nvSpPr>
        <p:spPr>
          <a:xfrm>
            <a:off x="137465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99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68524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100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82470" y="1764775"/>
            <a:ext cx="3696993" cy="452476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01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79223" y="1163337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sp>
        <p:nvSpPr>
          <p:cNvPr id="102" name="AutoShape 115"/>
          <p:cNvSpPr>
            <a:spLocks noChangeArrowheads="1"/>
          </p:cNvSpPr>
          <p:nvPr userDrawn="1"/>
        </p:nvSpPr>
        <p:spPr bwMode="auto">
          <a:xfrm>
            <a:off x="128464" y="1052736"/>
            <a:ext cx="3816423" cy="5346594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5176126" y="655464"/>
            <a:ext cx="3486333" cy="5455559"/>
            <a:chOff x="5176126" y="655464"/>
            <a:chExt cx="3486333" cy="5455559"/>
          </a:xfrm>
        </p:grpSpPr>
        <p:grpSp>
          <p:nvGrpSpPr>
            <p:cNvPr id="39" name="Gruppieren 38"/>
            <p:cNvGrpSpPr>
              <a:grpSpLocks noChangeAspect="1"/>
            </p:cNvGrpSpPr>
            <p:nvPr userDrawn="1"/>
          </p:nvGrpSpPr>
          <p:grpSpPr>
            <a:xfrm rot="5400000">
              <a:off x="4191513" y="1640077"/>
              <a:ext cx="5455559" cy="3486333"/>
              <a:chOff x="1220520" y="2507015"/>
              <a:chExt cx="6185441" cy="3952763"/>
            </a:xfrm>
            <a:scene3d>
              <a:camera prst="perspectiveRelaxedModerately" fov="5700000">
                <a:rot lat="0" lon="3300000" rev="0"/>
              </a:camera>
              <a:lightRig rig="threePt" dir="t"/>
            </a:scene3d>
          </p:grpSpPr>
          <p:grpSp>
            <p:nvGrpSpPr>
              <p:cNvPr id="40" name="Gruppieren 39"/>
              <p:cNvGrpSpPr/>
              <p:nvPr userDrawn="1"/>
            </p:nvGrpSpPr>
            <p:grpSpPr>
              <a:xfrm>
                <a:off x="1220520" y="2554530"/>
                <a:ext cx="6145200" cy="3859200"/>
                <a:chOff x="1220520" y="2554530"/>
                <a:chExt cx="6145200" cy="3859200"/>
              </a:xfrm>
            </p:grpSpPr>
            <p:sp>
              <p:nvSpPr>
                <p:cNvPr id="45" name="Rechteck 44"/>
                <p:cNvSpPr/>
                <p:nvPr userDrawn="1"/>
              </p:nvSpPr>
              <p:spPr>
                <a:xfrm>
                  <a:off x="1364520" y="2554530"/>
                  <a:ext cx="6001200" cy="3859200"/>
                </a:xfrm>
                <a:prstGeom prst="rect">
                  <a:avLst/>
                </a:prstGeom>
                <a:solidFill>
                  <a:srgbClr val="33CC33"/>
                </a:solidFill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46" name="Ellipse 45"/>
                <p:cNvSpPr/>
                <p:nvPr userDrawn="1"/>
              </p:nvSpPr>
              <p:spPr>
                <a:xfrm>
                  <a:off x="3816120" y="3934349"/>
                  <a:ext cx="1098000" cy="1098000"/>
                </a:xfrm>
                <a:prstGeom prst="ellipse">
                  <a:avLst/>
                </a:prstGeom>
                <a:solidFill>
                  <a:srgbClr val="33CC33"/>
                </a:solidFill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cxnSp>
              <p:nvCxnSpPr>
                <p:cNvPr id="47" name="Gerade Verbindung 46"/>
                <p:cNvCxnSpPr/>
                <p:nvPr userDrawn="1"/>
              </p:nvCxnSpPr>
              <p:spPr>
                <a:xfrm>
                  <a:off x="4367871" y="2555578"/>
                  <a:ext cx="0" cy="38448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8" name="Gruppieren 47"/>
                <p:cNvGrpSpPr/>
                <p:nvPr userDrawn="1"/>
              </p:nvGrpSpPr>
              <p:grpSpPr>
                <a:xfrm>
                  <a:off x="1220520" y="3258853"/>
                  <a:ext cx="1355658" cy="2419200"/>
                  <a:chOff x="1220520" y="3258853"/>
                  <a:chExt cx="1355658" cy="2419200"/>
                </a:xfrm>
                <a:solidFill>
                  <a:srgbClr val="33CC33"/>
                </a:solidFill>
              </p:grpSpPr>
              <p:sp>
                <p:nvSpPr>
                  <p:cNvPr id="61" name="Rechteck 60"/>
                  <p:cNvSpPr/>
                  <p:nvPr userDrawn="1"/>
                </p:nvSpPr>
                <p:spPr>
                  <a:xfrm>
                    <a:off x="1220520" y="4248853"/>
                    <a:ext cx="144000" cy="439200"/>
                  </a:xfrm>
                  <a:prstGeom prst="rect">
                    <a:avLst/>
                  </a:prstGeom>
                  <a:pattFill prst="smGrid">
                    <a:fgClr>
                      <a:schemeClr val="bg1">
                        <a:lumMod val="50000"/>
                      </a:schemeClr>
                    </a:fgClr>
                    <a:bgClr>
                      <a:schemeClr val="bg1"/>
                    </a:bgClr>
                  </a:pattFill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62" name="Ellipse 61"/>
                  <p:cNvSpPr/>
                  <p:nvPr userDrawn="1"/>
                </p:nvSpPr>
                <p:spPr>
                  <a:xfrm>
                    <a:off x="1478178" y="3934349"/>
                    <a:ext cx="1098000" cy="1098000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63" name="Rechteck 62"/>
                  <p:cNvSpPr/>
                  <p:nvPr userDrawn="1"/>
                </p:nvSpPr>
                <p:spPr>
                  <a:xfrm>
                    <a:off x="1364629" y="3258853"/>
                    <a:ext cx="990000" cy="241920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64" name="Rechteck 63"/>
                  <p:cNvSpPr/>
                  <p:nvPr userDrawn="1"/>
                </p:nvSpPr>
                <p:spPr>
                  <a:xfrm>
                    <a:off x="1364629" y="3919453"/>
                    <a:ext cx="324000" cy="109800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65" name="Ellipse 64"/>
                  <p:cNvSpPr/>
                  <p:nvPr userDrawn="1"/>
                </p:nvSpPr>
                <p:spPr>
                  <a:xfrm>
                    <a:off x="2009178" y="4463595"/>
                    <a:ext cx="36000" cy="36000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49" name="Gruppieren 48"/>
                <p:cNvGrpSpPr/>
                <p:nvPr userDrawn="1"/>
              </p:nvGrpSpPr>
              <p:grpSpPr>
                <a:xfrm flipH="1">
                  <a:off x="6154062" y="3258853"/>
                  <a:ext cx="1211549" cy="2419200"/>
                  <a:chOff x="1364629" y="3258853"/>
                  <a:chExt cx="1211549" cy="2419200"/>
                </a:xfrm>
                <a:solidFill>
                  <a:srgbClr val="33CC33"/>
                </a:solidFill>
              </p:grpSpPr>
              <p:sp>
                <p:nvSpPr>
                  <p:cNvPr id="57" name="Ellipse 56"/>
                  <p:cNvSpPr/>
                  <p:nvPr userDrawn="1"/>
                </p:nvSpPr>
                <p:spPr>
                  <a:xfrm>
                    <a:off x="1478178" y="3934349"/>
                    <a:ext cx="1098000" cy="1098000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58" name="Rechteck 57"/>
                  <p:cNvSpPr/>
                  <p:nvPr userDrawn="1"/>
                </p:nvSpPr>
                <p:spPr>
                  <a:xfrm>
                    <a:off x="1364629" y="3258853"/>
                    <a:ext cx="990000" cy="241920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59" name="Rechteck 58"/>
                  <p:cNvSpPr/>
                  <p:nvPr userDrawn="1"/>
                </p:nvSpPr>
                <p:spPr>
                  <a:xfrm>
                    <a:off x="1364629" y="3919453"/>
                    <a:ext cx="324000" cy="109800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60" name="Ellipse 59"/>
                  <p:cNvSpPr/>
                  <p:nvPr userDrawn="1"/>
                </p:nvSpPr>
                <p:spPr>
                  <a:xfrm>
                    <a:off x="2009178" y="4463595"/>
                    <a:ext cx="36000" cy="36000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54" name="Ellipse 53"/>
                <p:cNvSpPr/>
                <p:nvPr userDrawn="1"/>
              </p:nvSpPr>
              <p:spPr>
                <a:xfrm>
                  <a:off x="4351505" y="4446730"/>
                  <a:ext cx="36000" cy="36000"/>
                </a:xfrm>
                <a:prstGeom prst="ellipse">
                  <a:avLst/>
                </a:prstGeom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</p:grpSp>
          <p:sp>
            <p:nvSpPr>
              <p:cNvPr id="41" name="Bogen 40"/>
              <p:cNvSpPr/>
              <p:nvPr userDrawn="1"/>
            </p:nvSpPr>
            <p:spPr>
              <a:xfrm>
                <a:off x="1317120" y="6335060"/>
                <a:ext cx="118800" cy="11880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2" name="Bogen 41"/>
              <p:cNvSpPr/>
              <p:nvPr userDrawn="1"/>
            </p:nvSpPr>
            <p:spPr>
              <a:xfrm rot="5400000">
                <a:off x="1314500" y="2507015"/>
                <a:ext cx="118800" cy="11880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3" name="Bogen 42"/>
              <p:cNvSpPr/>
              <p:nvPr userDrawn="1"/>
            </p:nvSpPr>
            <p:spPr>
              <a:xfrm rot="10800000">
                <a:off x="7287161" y="2507953"/>
                <a:ext cx="118800" cy="11880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4" name="Bogen 43"/>
              <p:cNvSpPr/>
              <p:nvPr userDrawn="1"/>
            </p:nvSpPr>
            <p:spPr>
              <a:xfrm rot="16200000">
                <a:off x="7287161" y="6340978"/>
                <a:ext cx="118800" cy="11880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4" name="Rechteck 3"/>
            <p:cNvSpPr/>
            <p:nvPr userDrawn="1"/>
          </p:nvSpPr>
          <p:spPr>
            <a:xfrm>
              <a:off x="6579814" y="5816885"/>
              <a:ext cx="720000" cy="237600"/>
            </a:xfrm>
            <a:prstGeom prst="rect">
              <a:avLst/>
            </a:prstGeom>
            <a:pattFill prst="lgGrid">
              <a:fgClr>
                <a:schemeClr val="tx1">
                  <a:lumMod val="65000"/>
                  <a:lumOff val="35000"/>
                </a:schemeClr>
              </a:fgClr>
              <a:bgClr>
                <a:srgbClr val="33CC33"/>
              </a:bgClr>
            </a:patt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66" name="Rechteck 65"/>
            <p:cNvSpPr/>
            <p:nvPr userDrawn="1"/>
          </p:nvSpPr>
          <p:spPr>
            <a:xfrm>
              <a:off x="6793695" y="2189575"/>
              <a:ext cx="288000" cy="118800"/>
            </a:xfrm>
            <a:prstGeom prst="rect">
              <a:avLst/>
            </a:prstGeom>
            <a:pattFill prst="smGrid">
              <a:fgClr>
                <a:schemeClr val="tx1">
                  <a:lumMod val="65000"/>
                  <a:lumOff val="35000"/>
                </a:schemeClr>
              </a:fgClr>
              <a:bgClr>
                <a:srgbClr val="33CC33"/>
              </a:bgClr>
            </a:pattFill>
            <a:ln w="1905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pic>
        <p:nvPicPr>
          <p:cNvPr id="36" name="Grafik 35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20619" y1="55155" x2="35567" y2="25258"/>
                        <a14:foregroundMark x1="32990" y1="8763" x2="74742" y2="37629"/>
                        <a14:foregroundMark x1="78351" y1="15464" x2="92268" y2="32990"/>
                        <a14:foregroundMark x1="93814" y1="63402" x2="77835" y2="88660"/>
                        <a14:foregroundMark x1="42268" y1="96392" x2="35567" y2="66495"/>
                        <a14:foregroundMark x1="40206" y1="84021" x2="79897" y2="70103"/>
                        <a14:foregroundMark x1="76804" y1="59278" x2="65979" y2="31959"/>
                        <a14:foregroundMark x1="51546" y1="26289" x2="19588" y2="13402"/>
                        <a14:foregroundMark x1="2577" y1="50515" x2="34021" y2="59794"/>
                        <a14:foregroundMark x1="6701" y1="61340" x2="32990" y2="855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337" y="87474"/>
            <a:ext cx="354787" cy="354787"/>
          </a:xfrm>
          <a:prstGeom prst="rect">
            <a:avLst/>
          </a:prstGeom>
        </p:spPr>
      </p:pic>
      <p:pic>
        <p:nvPicPr>
          <p:cNvPr id="37" name="Grafik 36">
            <a:hlinkClick r:id="rId6"/>
          </p:cNvPr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634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al_2ü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1" name="AutoShape 115"/>
          <p:cNvSpPr>
            <a:spLocks noChangeArrowheads="1"/>
          </p:cNvSpPr>
          <p:nvPr userDrawn="1"/>
        </p:nvSpPr>
        <p:spPr bwMode="auto">
          <a:xfrm>
            <a:off x="68331" y="1088739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52" name="Rechteck 51"/>
          <p:cNvSpPr/>
          <p:nvPr userDrawn="1"/>
        </p:nvSpPr>
        <p:spPr>
          <a:xfrm>
            <a:off x="92460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61" name="Rechteck 60"/>
          <p:cNvSpPr/>
          <p:nvPr userDrawn="1"/>
        </p:nvSpPr>
        <p:spPr>
          <a:xfrm>
            <a:off x="2162690" y="1133745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63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01448" y="1411658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64" name="Rechteck 63"/>
          <p:cNvSpPr/>
          <p:nvPr userDrawn="1"/>
        </p:nvSpPr>
        <p:spPr>
          <a:xfrm>
            <a:off x="92460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23519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37465" y="1764775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34218" y="1163337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sp>
        <p:nvSpPr>
          <p:cNvPr id="74" name="AutoShape 115"/>
          <p:cNvSpPr>
            <a:spLocks noChangeArrowheads="1"/>
          </p:cNvSpPr>
          <p:nvPr userDrawn="1"/>
        </p:nvSpPr>
        <p:spPr bwMode="auto">
          <a:xfrm>
            <a:off x="68884" y="3821397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75" name="Rechteck 74"/>
          <p:cNvSpPr/>
          <p:nvPr userDrawn="1"/>
        </p:nvSpPr>
        <p:spPr>
          <a:xfrm>
            <a:off x="93013" y="3895996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76" name="Rechteck 75"/>
          <p:cNvSpPr/>
          <p:nvPr userDrawn="1"/>
        </p:nvSpPr>
        <p:spPr>
          <a:xfrm>
            <a:off x="2163243" y="3866403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77" name="Textplatzhalter 2"/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302001" y="4144316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78" name="Rechteck 77"/>
          <p:cNvSpPr/>
          <p:nvPr userDrawn="1"/>
        </p:nvSpPr>
        <p:spPr>
          <a:xfrm>
            <a:off x="93013" y="4163549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79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624072" y="3899501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80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138018" y="4497433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1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34771" y="3895995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grpSp>
        <p:nvGrpSpPr>
          <p:cNvPr id="46" name="Gruppieren 45"/>
          <p:cNvGrpSpPr/>
          <p:nvPr userDrawn="1"/>
        </p:nvGrpSpPr>
        <p:grpSpPr>
          <a:xfrm>
            <a:off x="5176126" y="655464"/>
            <a:ext cx="3486333" cy="5455559"/>
            <a:chOff x="5176126" y="655464"/>
            <a:chExt cx="3486333" cy="5455559"/>
          </a:xfrm>
        </p:grpSpPr>
        <p:grpSp>
          <p:nvGrpSpPr>
            <p:cNvPr id="47" name="Gruppieren 46"/>
            <p:cNvGrpSpPr>
              <a:grpSpLocks noChangeAspect="1"/>
            </p:cNvGrpSpPr>
            <p:nvPr userDrawn="1"/>
          </p:nvGrpSpPr>
          <p:grpSpPr>
            <a:xfrm rot="5400000">
              <a:off x="4191513" y="1640077"/>
              <a:ext cx="5455559" cy="3486333"/>
              <a:chOff x="1220520" y="2507015"/>
              <a:chExt cx="6185441" cy="3952763"/>
            </a:xfrm>
            <a:scene3d>
              <a:camera prst="perspectiveRelaxedModerately" fov="5700000">
                <a:rot lat="0" lon="3300000" rev="0"/>
              </a:camera>
              <a:lightRig rig="threePt" dir="t"/>
            </a:scene3d>
          </p:grpSpPr>
          <p:grpSp>
            <p:nvGrpSpPr>
              <p:cNvPr id="50" name="Gruppieren 49"/>
              <p:cNvGrpSpPr/>
              <p:nvPr userDrawn="1"/>
            </p:nvGrpSpPr>
            <p:grpSpPr>
              <a:xfrm>
                <a:off x="1220520" y="2554530"/>
                <a:ext cx="6145200" cy="3859200"/>
                <a:chOff x="1220520" y="2554530"/>
                <a:chExt cx="6145200" cy="3859200"/>
              </a:xfrm>
            </p:grpSpPr>
            <p:sp>
              <p:nvSpPr>
                <p:cNvPr id="57" name="Rechteck 56"/>
                <p:cNvSpPr/>
                <p:nvPr userDrawn="1"/>
              </p:nvSpPr>
              <p:spPr>
                <a:xfrm>
                  <a:off x="1364520" y="2554530"/>
                  <a:ext cx="6001200" cy="3859200"/>
                </a:xfrm>
                <a:prstGeom prst="rect">
                  <a:avLst/>
                </a:prstGeom>
                <a:solidFill>
                  <a:srgbClr val="33CC33"/>
                </a:solidFill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58" name="Ellipse 57"/>
                <p:cNvSpPr/>
                <p:nvPr userDrawn="1"/>
              </p:nvSpPr>
              <p:spPr>
                <a:xfrm>
                  <a:off x="3816120" y="3934349"/>
                  <a:ext cx="1098000" cy="1098000"/>
                </a:xfrm>
                <a:prstGeom prst="ellipse">
                  <a:avLst/>
                </a:prstGeom>
                <a:solidFill>
                  <a:srgbClr val="33CC33"/>
                </a:solidFill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cxnSp>
              <p:nvCxnSpPr>
                <p:cNvPr id="59" name="Gerade Verbindung 58"/>
                <p:cNvCxnSpPr/>
                <p:nvPr userDrawn="1"/>
              </p:nvCxnSpPr>
              <p:spPr>
                <a:xfrm>
                  <a:off x="4367871" y="2555578"/>
                  <a:ext cx="0" cy="38448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0" name="Gruppieren 59"/>
                <p:cNvGrpSpPr/>
                <p:nvPr userDrawn="1"/>
              </p:nvGrpSpPr>
              <p:grpSpPr>
                <a:xfrm>
                  <a:off x="1220520" y="3258853"/>
                  <a:ext cx="1355658" cy="2419200"/>
                  <a:chOff x="1220520" y="3258853"/>
                  <a:chExt cx="1355658" cy="2419200"/>
                </a:xfrm>
                <a:solidFill>
                  <a:srgbClr val="33CC33"/>
                </a:solidFill>
              </p:grpSpPr>
              <p:sp>
                <p:nvSpPr>
                  <p:cNvPr id="73" name="Rechteck 72"/>
                  <p:cNvSpPr/>
                  <p:nvPr userDrawn="1"/>
                </p:nvSpPr>
                <p:spPr>
                  <a:xfrm>
                    <a:off x="1220520" y="4248853"/>
                    <a:ext cx="144000" cy="439200"/>
                  </a:xfrm>
                  <a:prstGeom prst="rect">
                    <a:avLst/>
                  </a:prstGeom>
                  <a:pattFill prst="smGrid">
                    <a:fgClr>
                      <a:schemeClr val="bg1">
                        <a:lumMod val="50000"/>
                      </a:schemeClr>
                    </a:fgClr>
                    <a:bgClr>
                      <a:schemeClr val="bg1"/>
                    </a:bgClr>
                  </a:pattFill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08" name="Ellipse 107"/>
                  <p:cNvSpPr/>
                  <p:nvPr userDrawn="1"/>
                </p:nvSpPr>
                <p:spPr>
                  <a:xfrm>
                    <a:off x="1478178" y="3934349"/>
                    <a:ext cx="1098000" cy="1098000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09" name="Rechteck 108"/>
                  <p:cNvSpPr/>
                  <p:nvPr userDrawn="1"/>
                </p:nvSpPr>
                <p:spPr>
                  <a:xfrm>
                    <a:off x="1364629" y="3258853"/>
                    <a:ext cx="990000" cy="241920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10" name="Rechteck 109"/>
                  <p:cNvSpPr/>
                  <p:nvPr userDrawn="1"/>
                </p:nvSpPr>
                <p:spPr>
                  <a:xfrm>
                    <a:off x="1364629" y="3919453"/>
                    <a:ext cx="324000" cy="109800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11" name="Ellipse 110"/>
                  <p:cNvSpPr/>
                  <p:nvPr userDrawn="1"/>
                </p:nvSpPr>
                <p:spPr>
                  <a:xfrm>
                    <a:off x="2009178" y="4463595"/>
                    <a:ext cx="36000" cy="36000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62" name="Gruppieren 61"/>
                <p:cNvGrpSpPr/>
                <p:nvPr userDrawn="1"/>
              </p:nvGrpSpPr>
              <p:grpSpPr>
                <a:xfrm flipH="1">
                  <a:off x="6154062" y="3258853"/>
                  <a:ext cx="1211549" cy="2419200"/>
                  <a:chOff x="1364629" y="3258853"/>
                  <a:chExt cx="1211549" cy="2419200"/>
                </a:xfrm>
                <a:solidFill>
                  <a:srgbClr val="33CC33"/>
                </a:solidFill>
              </p:grpSpPr>
              <p:sp>
                <p:nvSpPr>
                  <p:cNvPr id="69" name="Ellipse 68"/>
                  <p:cNvSpPr/>
                  <p:nvPr userDrawn="1"/>
                </p:nvSpPr>
                <p:spPr>
                  <a:xfrm>
                    <a:off x="1478178" y="3934349"/>
                    <a:ext cx="1098000" cy="1098000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70" name="Rechteck 69"/>
                  <p:cNvSpPr/>
                  <p:nvPr userDrawn="1"/>
                </p:nvSpPr>
                <p:spPr>
                  <a:xfrm>
                    <a:off x="1364629" y="3258853"/>
                    <a:ext cx="990000" cy="241920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71" name="Rechteck 70"/>
                  <p:cNvSpPr/>
                  <p:nvPr userDrawn="1"/>
                </p:nvSpPr>
                <p:spPr>
                  <a:xfrm>
                    <a:off x="1364629" y="3919453"/>
                    <a:ext cx="324000" cy="109800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72" name="Ellipse 71"/>
                  <p:cNvSpPr/>
                  <p:nvPr userDrawn="1"/>
                </p:nvSpPr>
                <p:spPr>
                  <a:xfrm>
                    <a:off x="2009178" y="4463595"/>
                    <a:ext cx="36000" cy="36000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67" name="Ellipse 66"/>
                <p:cNvSpPr/>
                <p:nvPr userDrawn="1"/>
              </p:nvSpPr>
              <p:spPr>
                <a:xfrm>
                  <a:off x="4351505" y="4446730"/>
                  <a:ext cx="36000" cy="36000"/>
                </a:xfrm>
                <a:prstGeom prst="ellipse">
                  <a:avLst/>
                </a:prstGeom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</p:grpSp>
          <p:sp>
            <p:nvSpPr>
              <p:cNvPr id="53" name="Bogen 52"/>
              <p:cNvSpPr/>
              <p:nvPr userDrawn="1"/>
            </p:nvSpPr>
            <p:spPr>
              <a:xfrm>
                <a:off x="1317120" y="6335060"/>
                <a:ext cx="118800" cy="11880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4" name="Bogen 53"/>
              <p:cNvSpPr/>
              <p:nvPr userDrawn="1"/>
            </p:nvSpPr>
            <p:spPr>
              <a:xfrm rot="5400000">
                <a:off x="1314500" y="2507015"/>
                <a:ext cx="118800" cy="11880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5" name="Bogen 54"/>
              <p:cNvSpPr/>
              <p:nvPr userDrawn="1"/>
            </p:nvSpPr>
            <p:spPr>
              <a:xfrm rot="10800000">
                <a:off x="7287161" y="2507953"/>
                <a:ext cx="118800" cy="11880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6" name="Bogen 55"/>
              <p:cNvSpPr/>
              <p:nvPr userDrawn="1"/>
            </p:nvSpPr>
            <p:spPr>
              <a:xfrm rot="16200000">
                <a:off x="7287161" y="6340978"/>
                <a:ext cx="118800" cy="11880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48" name="Rechteck 47"/>
            <p:cNvSpPr/>
            <p:nvPr userDrawn="1"/>
          </p:nvSpPr>
          <p:spPr>
            <a:xfrm>
              <a:off x="6579814" y="5816885"/>
              <a:ext cx="720000" cy="237600"/>
            </a:xfrm>
            <a:prstGeom prst="rect">
              <a:avLst/>
            </a:prstGeom>
            <a:pattFill prst="lgGrid">
              <a:fgClr>
                <a:schemeClr val="tx1">
                  <a:lumMod val="65000"/>
                  <a:lumOff val="35000"/>
                </a:schemeClr>
              </a:fgClr>
              <a:bgClr>
                <a:srgbClr val="33CC33"/>
              </a:bgClr>
            </a:patt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9" name="Rechteck 48"/>
            <p:cNvSpPr/>
            <p:nvPr userDrawn="1"/>
          </p:nvSpPr>
          <p:spPr>
            <a:xfrm>
              <a:off x="6793695" y="2189575"/>
              <a:ext cx="288000" cy="118800"/>
            </a:xfrm>
            <a:prstGeom prst="rect">
              <a:avLst/>
            </a:prstGeom>
            <a:pattFill prst="smGrid">
              <a:fgClr>
                <a:schemeClr val="tx1">
                  <a:lumMod val="65000"/>
                  <a:lumOff val="35000"/>
                </a:schemeClr>
              </a:fgClr>
              <a:bgClr>
                <a:srgbClr val="33CC33"/>
              </a:bgClr>
            </a:pattFill>
            <a:ln w="1905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pic>
        <p:nvPicPr>
          <p:cNvPr id="44" name="Grafik 43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20619" y1="55155" x2="35567" y2="25258"/>
                        <a14:foregroundMark x1="32990" y1="8763" x2="74742" y2="37629"/>
                        <a14:foregroundMark x1="78351" y1="15464" x2="92268" y2="32990"/>
                        <a14:foregroundMark x1="93814" y1="63402" x2="77835" y2="88660"/>
                        <a14:foregroundMark x1="42268" y1="96392" x2="35567" y2="66495"/>
                        <a14:foregroundMark x1="40206" y1="84021" x2="79897" y2="70103"/>
                        <a14:foregroundMark x1="76804" y1="59278" x2="65979" y2="31959"/>
                        <a14:foregroundMark x1="51546" y1="26289" x2="19588" y2="13402"/>
                        <a14:foregroundMark x1="2577" y1="50515" x2="34021" y2="59794"/>
                        <a14:foregroundMark x1="6701" y1="61340" x2="32990" y2="855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337" y="87474"/>
            <a:ext cx="354787" cy="354787"/>
          </a:xfrm>
          <a:prstGeom prst="rect">
            <a:avLst/>
          </a:prstGeom>
        </p:spPr>
      </p:pic>
      <p:pic>
        <p:nvPicPr>
          <p:cNvPr id="45" name="Grafik 44">
            <a:hlinkClick r:id="rId6"/>
          </p:cNvPr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778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20619" y1="55155" x2="35567" y2="25258"/>
                        <a14:foregroundMark x1="32990" y1="8763" x2="74742" y2="37629"/>
                        <a14:foregroundMark x1="78351" y1="15464" x2="92268" y2="32990"/>
                        <a14:foregroundMark x1="93814" y1="63402" x2="77835" y2="88660"/>
                        <a14:foregroundMark x1="42268" y1="96392" x2="35567" y2="66495"/>
                        <a14:foregroundMark x1="40206" y1="84021" x2="79897" y2="70103"/>
                        <a14:foregroundMark x1="76804" y1="59278" x2="65979" y2="31959"/>
                        <a14:foregroundMark x1="51546" y1="26289" x2="19588" y2="13402"/>
                        <a14:foregroundMark x1="2577" y1="50515" x2="34021" y2="59794"/>
                        <a14:foregroundMark x1="6701" y1="61340" x2="32990" y2="855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337" y="87474"/>
            <a:ext cx="354787" cy="354787"/>
          </a:xfrm>
          <a:prstGeom prst="rect">
            <a:avLst/>
          </a:prstGeom>
        </p:spPr>
      </p:pic>
      <p:pic>
        <p:nvPicPr>
          <p:cNvPr id="5" name="Grafik 4">
            <a:hlinkClick r:id="rId6"/>
          </p:cNvPr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742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räteraum 3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22" name="Gruppieren 21"/>
          <p:cNvGrpSpPr/>
          <p:nvPr userDrawn="1"/>
        </p:nvGrpSpPr>
        <p:grpSpPr>
          <a:xfrm>
            <a:off x="4309608" y="0"/>
            <a:ext cx="3299211" cy="939800"/>
            <a:chOff x="4309608" y="0"/>
            <a:chExt cx="3299211" cy="939800"/>
          </a:xfrm>
        </p:grpSpPr>
        <p:grpSp>
          <p:nvGrpSpPr>
            <p:cNvPr id="9" name="Gruppieren 8"/>
            <p:cNvGrpSpPr/>
            <p:nvPr userDrawn="1"/>
          </p:nvGrpSpPr>
          <p:grpSpPr>
            <a:xfrm>
              <a:off x="4309608" y="0"/>
              <a:ext cx="1665709" cy="938416"/>
              <a:chOff x="4309608" y="0"/>
              <a:chExt cx="1665709" cy="938416"/>
            </a:xfrm>
          </p:grpSpPr>
          <p:grpSp>
            <p:nvGrpSpPr>
              <p:cNvPr id="5" name="Gruppieren 4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3" name="Gruppieren 2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7" name="Grafik 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8" name="Grafik 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1" name="Gruppieren 10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13" name="Grafik 12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14" name="Grafik 13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15" name="Gruppieren 14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16" name="Gruppieren 15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20" name="Grafik 19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21" name="Grafik 20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7" name="Gruppieren 16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18" name="Grafik 1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19" name="Grafik 1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  <p:grpSp>
          <p:nvGrpSpPr>
            <p:cNvPr id="23" name="Gruppieren 22"/>
            <p:cNvGrpSpPr/>
            <p:nvPr userDrawn="1"/>
          </p:nvGrpSpPr>
          <p:grpSpPr>
            <a:xfrm>
              <a:off x="5943110" y="1384"/>
              <a:ext cx="1665709" cy="938416"/>
              <a:chOff x="4309608" y="0"/>
              <a:chExt cx="1665709" cy="938416"/>
            </a:xfrm>
          </p:grpSpPr>
          <p:grpSp>
            <p:nvGrpSpPr>
              <p:cNvPr id="24" name="Gruppieren 23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32" name="Gruppieren 31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36" name="Grafik 35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37" name="Grafik 3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3" name="Gruppieren 32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34" name="Grafik 33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35" name="Grafik 34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25" name="Gruppieren 24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26" name="Gruppieren 25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30" name="Grafik 29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31" name="Grafik 30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7" name="Gruppieren 26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28" name="Grafik 2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29" name="Grafik 2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</p:grpSp>
      <p:grpSp>
        <p:nvGrpSpPr>
          <p:cNvPr id="39" name="Gruppieren 38"/>
          <p:cNvGrpSpPr/>
          <p:nvPr userDrawn="1"/>
        </p:nvGrpSpPr>
        <p:grpSpPr>
          <a:xfrm>
            <a:off x="6469324" y="1384"/>
            <a:ext cx="3299211" cy="939800"/>
            <a:chOff x="4309608" y="0"/>
            <a:chExt cx="3299211" cy="939800"/>
          </a:xfrm>
        </p:grpSpPr>
        <p:grpSp>
          <p:nvGrpSpPr>
            <p:cNvPr id="40" name="Gruppieren 39"/>
            <p:cNvGrpSpPr/>
            <p:nvPr userDrawn="1"/>
          </p:nvGrpSpPr>
          <p:grpSpPr>
            <a:xfrm>
              <a:off x="4309608" y="0"/>
              <a:ext cx="1665709" cy="938416"/>
              <a:chOff x="4309608" y="0"/>
              <a:chExt cx="1665709" cy="938416"/>
            </a:xfrm>
          </p:grpSpPr>
          <p:grpSp>
            <p:nvGrpSpPr>
              <p:cNvPr id="56" name="Gruppieren 55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64" name="Gruppieren 63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8" name="Grafik 6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9" name="Grafik 6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65" name="Gruppieren 64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6" name="Grafik 65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7" name="Grafik 6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57" name="Gruppieren 56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58" name="Gruppieren 57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2" name="Grafik 61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3" name="Grafik 62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59" name="Gruppieren 58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0" name="Grafik 59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1" name="Grafik 60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  <p:grpSp>
          <p:nvGrpSpPr>
            <p:cNvPr id="41" name="Gruppieren 40"/>
            <p:cNvGrpSpPr/>
            <p:nvPr userDrawn="1"/>
          </p:nvGrpSpPr>
          <p:grpSpPr>
            <a:xfrm>
              <a:off x="5943110" y="1384"/>
              <a:ext cx="1665709" cy="938416"/>
              <a:chOff x="4309608" y="0"/>
              <a:chExt cx="1665709" cy="938416"/>
            </a:xfrm>
          </p:grpSpPr>
          <p:grpSp>
            <p:nvGrpSpPr>
              <p:cNvPr id="42" name="Gruppieren 41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50" name="Gruppieren 49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54" name="Grafik 53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55" name="Grafik 54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51" name="Gruppieren 50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52" name="Grafik 51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53" name="Grafik 52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43" name="Gruppieren 42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44" name="Gruppieren 43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48" name="Grafik 4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49" name="Grafik 4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45" name="Gruppieren 44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46" name="Grafik 45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47" name="Grafik 4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</p:grpSp>
      <p:sp>
        <p:nvSpPr>
          <p:cNvPr id="70" name="Rechteck 69"/>
          <p:cNvSpPr>
            <a:spLocks/>
          </p:cNvSpPr>
          <p:nvPr userDrawn="1"/>
        </p:nvSpPr>
        <p:spPr>
          <a:xfrm>
            <a:off x="1" y="1031820"/>
            <a:ext cx="9906000" cy="5367510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/>
                  </a14:imgProps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 anchor="ctr">
            <a:spAutoFit/>
          </a:bodyPr>
          <a:lstStyle/>
          <a:p>
            <a:pPr algn="ctr"/>
            <a:endParaRPr kumimoji="0" lang="de-DE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1" name="Rechteck 70"/>
          <p:cNvSpPr>
            <a:spLocks/>
          </p:cNvSpPr>
          <p:nvPr userDrawn="1"/>
        </p:nvSpPr>
        <p:spPr>
          <a:xfrm>
            <a:off x="0" y="6392433"/>
            <a:ext cx="294849" cy="36000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r="-811154"/>
            </a:stretch>
          </a:blipFill>
        </p:spPr>
        <p:txBody>
          <a:bodyPr wrap="square" rtlCol="0" anchor="ctr">
            <a:spAutoFit/>
          </a:bodyPr>
          <a:lstStyle/>
          <a:p>
            <a:pPr algn="ctr"/>
            <a:endParaRPr kumimoji="0" lang="de-DE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2" name="Rechteck 71"/>
          <p:cNvSpPr>
            <a:spLocks/>
          </p:cNvSpPr>
          <p:nvPr userDrawn="1"/>
        </p:nvSpPr>
        <p:spPr>
          <a:xfrm>
            <a:off x="9611150" y="6399330"/>
            <a:ext cx="294849" cy="36000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r="-811154"/>
            </a:stretch>
          </a:blipFill>
        </p:spPr>
        <p:txBody>
          <a:bodyPr wrap="square" rtlCol="0" anchor="ctr">
            <a:spAutoFit/>
          </a:bodyPr>
          <a:lstStyle/>
          <a:p>
            <a:pPr algn="ctr"/>
            <a:endParaRPr kumimoji="0" lang="de-DE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73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88740"/>
            <a:ext cx="9906000" cy="535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5" name="Textfeld 74"/>
          <p:cNvSpPr txBox="1"/>
          <p:nvPr userDrawn="1"/>
        </p:nvSpPr>
        <p:spPr>
          <a:xfrm>
            <a:off x="5471773" y="278650"/>
            <a:ext cx="4434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>
                <a:solidFill>
                  <a:srgbClr val="0472B6"/>
                </a:solidFill>
                <a:effectLst/>
              </a:rPr>
              <a:t>GERÄTERAUM			3D   </a:t>
            </a:r>
          </a:p>
        </p:txBody>
      </p:sp>
      <p:pic>
        <p:nvPicPr>
          <p:cNvPr id="74" name="Grafik 73">
            <a:hlinkClick r:id="rId8"/>
          </p:cNvPr>
          <p:cNvPicPr>
            <a:picLocks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5823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rätaraum 2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22" name="Gruppieren 21"/>
          <p:cNvGrpSpPr/>
          <p:nvPr userDrawn="1"/>
        </p:nvGrpSpPr>
        <p:grpSpPr>
          <a:xfrm>
            <a:off x="4309608" y="0"/>
            <a:ext cx="3299211" cy="939800"/>
            <a:chOff x="4309608" y="0"/>
            <a:chExt cx="3299211" cy="939800"/>
          </a:xfrm>
        </p:grpSpPr>
        <p:grpSp>
          <p:nvGrpSpPr>
            <p:cNvPr id="9" name="Gruppieren 8"/>
            <p:cNvGrpSpPr/>
            <p:nvPr userDrawn="1"/>
          </p:nvGrpSpPr>
          <p:grpSpPr>
            <a:xfrm>
              <a:off x="4309608" y="0"/>
              <a:ext cx="1665709" cy="938416"/>
              <a:chOff x="4309608" y="0"/>
              <a:chExt cx="1665709" cy="938416"/>
            </a:xfrm>
          </p:grpSpPr>
          <p:grpSp>
            <p:nvGrpSpPr>
              <p:cNvPr id="5" name="Gruppieren 4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3" name="Gruppieren 2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7" name="Grafik 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8" name="Grafik 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1" name="Gruppieren 10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13" name="Grafik 12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14" name="Grafik 13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15" name="Gruppieren 14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16" name="Gruppieren 15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20" name="Grafik 19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21" name="Grafik 20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7" name="Gruppieren 16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18" name="Grafik 1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19" name="Grafik 1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  <p:grpSp>
          <p:nvGrpSpPr>
            <p:cNvPr id="23" name="Gruppieren 22"/>
            <p:cNvGrpSpPr/>
            <p:nvPr userDrawn="1"/>
          </p:nvGrpSpPr>
          <p:grpSpPr>
            <a:xfrm>
              <a:off x="5943110" y="1384"/>
              <a:ext cx="1665709" cy="938416"/>
              <a:chOff x="4309608" y="0"/>
              <a:chExt cx="1665709" cy="938416"/>
            </a:xfrm>
          </p:grpSpPr>
          <p:grpSp>
            <p:nvGrpSpPr>
              <p:cNvPr id="24" name="Gruppieren 23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32" name="Gruppieren 31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36" name="Grafik 35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37" name="Grafik 3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3" name="Gruppieren 32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34" name="Grafik 33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35" name="Grafik 34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25" name="Gruppieren 24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26" name="Gruppieren 25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30" name="Grafik 29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31" name="Grafik 30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7" name="Gruppieren 26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28" name="Grafik 2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29" name="Grafik 2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</p:grpSp>
      <p:grpSp>
        <p:nvGrpSpPr>
          <p:cNvPr id="39" name="Gruppieren 38"/>
          <p:cNvGrpSpPr/>
          <p:nvPr userDrawn="1"/>
        </p:nvGrpSpPr>
        <p:grpSpPr>
          <a:xfrm>
            <a:off x="6469324" y="1384"/>
            <a:ext cx="3299211" cy="939800"/>
            <a:chOff x="4309608" y="0"/>
            <a:chExt cx="3299211" cy="939800"/>
          </a:xfrm>
        </p:grpSpPr>
        <p:grpSp>
          <p:nvGrpSpPr>
            <p:cNvPr id="40" name="Gruppieren 39"/>
            <p:cNvGrpSpPr/>
            <p:nvPr userDrawn="1"/>
          </p:nvGrpSpPr>
          <p:grpSpPr>
            <a:xfrm>
              <a:off x="4309608" y="0"/>
              <a:ext cx="1665709" cy="938416"/>
              <a:chOff x="4309608" y="0"/>
              <a:chExt cx="1665709" cy="938416"/>
            </a:xfrm>
          </p:grpSpPr>
          <p:grpSp>
            <p:nvGrpSpPr>
              <p:cNvPr id="56" name="Gruppieren 55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64" name="Gruppieren 63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8" name="Grafik 6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9" name="Grafik 6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65" name="Gruppieren 64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6" name="Grafik 65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7" name="Grafik 6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57" name="Gruppieren 56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58" name="Gruppieren 57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2" name="Grafik 61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3" name="Grafik 62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59" name="Gruppieren 58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0" name="Grafik 59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1" name="Grafik 60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  <p:grpSp>
          <p:nvGrpSpPr>
            <p:cNvPr id="41" name="Gruppieren 40"/>
            <p:cNvGrpSpPr/>
            <p:nvPr userDrawn="1"/>
          </p:nvGrpSpPr>
          <p:grpSpPr>
            <a:xfrm>
              <a:off x="5943110" y="1384"/>
              <a:ext cx="1665709" cy="938416"/>
              <a:chOff x="4309608" y="0"/>
              <a:chExt cx="1665709" cy="938416"/>
            </a:xfrm>
          </p:grpSpPr>
          <p:grpSp>
            <p:nvGrpSpPr>
              <p:cNvPr id="42" name="Gruppieren 41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50" name="Gruppieren 49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54" name="Grafik 53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55" name="Grafik 54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51" name="Gruppieren 50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52" name="Grafik 51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53" name="Grafik 52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43" name="Gruppieren 42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44" name="Gruppieren 43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48" name="Grafik 4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49" name="Grafik 4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45" name="Gruppieren 44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46" name="Grafik 45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47" name="Grafik 4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</p:grpSp>
      <p:sp>
        <p:nvSpPr>
          <p:cNvPr id="38" name="Textfeld 37"/>
          <p:cNvSpPr txBox="1"/>
          <p:nvPr userDrawn="1"/>
        </p:nvSpPr>
        <p:spPr>
          <a:xfrm>
            <a:off x="5471773" y="278650"/>
            <a:ext cx="4434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>
                <a:solidFill>
                  <a:srgbClr val="0472B6"/>
                </a:solidFill>
                <a:effectLst/>
              </a:rPr>
              <a:t>GERÄTERAUM			2D   </a:t>
            </a:r>
          </a:p>
        </p:txBody>
      </p:sp>
      <p:sp>
        <p:nvSpPr>
          <p:cNvPr id="70" name="Rechteck 69"/>
          <p:cNvSpPr>
            <a:spLocks/>
          </p:cNvSpPr>
          <p:nvPr userDrawn="1"/>
        </p:nvSpPr>
        <p:spPr>
          <a:xfrm>
            <a:off x="1" y="1031820"/>
            <a:ext cx="9906000" cy="5367510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/>
                  </a14:imgProps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 anchor="ctr">
            <a:spAutoFit/>
          </a:bodyPr>
          <a:lstStyle/>
          <a:p>
            <a:pPr algn="ctr"/>
            <a:endParaRPr kumimoji="0" lang="de-DE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1" name="Rechteck 70"/>
          <p:cNvSpPr>
            <a:spLocks/>
          </p:cNvSpPr>
          <p:nvPr userDrawn="1"/>
        </p:nvSpPr>
        <p:spPr>
          <a:xfrm>
            <a:off x="0" y="6392433"/>
            <a:ext cx="294849" cy="36000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r="-811154"/>
            </a:stretch>
          </a:blipFill>
        </p:spPr>
        <p:txBody>
          <a:bodyPr wrap="square" rtlCol="0" anchor="ctr">
            <a:spAutoFit/>
          </a:bodyPr>
          <a:lstStyle/>
          <a:p>
            <a:pPr algn="ctr"/>
            <a:endParaRPr kumimoji="0" lang="de-DE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2" name="Rechteck 71"/>
          <p:cNvSpPr>
            <a:spLocks/>
          </p:cNvSpPr>
          <p:nvPr userDrawn="1"/>
        </p:nvSpPr>
        <p:spPr>
          <a:xfrm>
            <a:off x="9611150" y="6399330"/>
            <a:ext cx="294849" cy="36000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r="-811154"/>
            </a:stretch>
          </a:blipFill>
        </p:spPr>
        <p:txBody>
          <a:bodyPr wrap="square" rtlCol="0" anchor="ctr">
            <a:spAutoFit/>
          </a:bodyPr>
          <a:lstStyle/>
          <a:p>
            <a:pPr algn="ctr"/>
            <a:endParaRPr kumimoji="0" lang="de-DE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73" name="Grafik 72">
            <a:hlinkClick r:id="rId7"/>
          </p:cNvPr>
          <p:cNvPicPr>
            <a:picLocks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3251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llen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4" name="Grafik 3">
            <a:hlinkClick r:id="rId3"/>
          </p:cNvPr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  <p:pic>
        <p:nvPicPr>
          <p:cNvPr id="2055" name="Picture 7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75" y="1718810"/>
            <a:ext cx="9273250" cy="3420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Grafik 6"/>
          <p:cNvPicPr>
            <a:picLocks noChangeAspect="1"/>
          </p:cNvPicPr>
          <p:nvPr userDrawn="1"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20619" y1="55155" x2="35567" y2="25258"/>
                        <a14:foregroundMark x1="32990" y1="8763" x2="74742" y2="37629"/>
                        <a14:foregroundMark x1="78351" y1="15464" x2="92268" y2="32990"/>
                        <a14:foregroundMark x1="93814" y1="63402" x2="77835" y2="88660"/>
                        <a14:foregroundMark x1="42268" y1="96392" x2="35567" y2="66495"/>
                        <a14:foregroundMark x1="40206" y1="84021" x2="79897" y2="70103"/>
                        <a14:foregroundMark x1="76804" y1="59278" x2="65979" y2="31959"/>
                        <a14:foregroundMark x1="51546" y1="26289" x2="19588" y2="13402"/>
                        <a14:foregroundMark x1="2577" y1="50515" x2="34021" y2="59794"/>
                        <a14:foregroundMark x1="6701" y1="61340" x2="32990" y2="855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337" y="87474"/>
            <a:ext cx="354787" cy="354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103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d_1ü_2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5" name="AutoShape 115"/>
          <p:cNvSpPr>
            <a:spLocks noChangeArrowheads="1"/>
          </p:cNvSpPr>
          <p:nvPr userDrawn="1"/>
        </p:nvSpPr>
        <p:spPr bwMode="auto">
          <a:xfrm>
            <a:off x="128464" y="1052736"/>
            <a:ext cx="3816423" cy="5346594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48" name="Rechteck 47"/>
          <p:cNvSpPr/>
          <p:nvPr userDrawn="1"/>
        </p:nvSpPr>
        <p:spPr>
          <a:xfrm>
            <a:off x="137465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49" name="Rechteck 48"/>
          <p:cNvSpPr/>
          <p:nvPr userDrawn="1"/>
        </p:nvSpPr>
        <p:spPr>
          <a:xfrm>
            <a:off x="2207695" y="1133745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54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46453" y="1411658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56" name="Rechteck 55"/>
          <p:cNvSpPr/>
          <p:nvPr userDrawn="1"/>
        </p:nvSpPr>
        <p:spPr>
          <a:xfrm>
            <a:off x="137465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68524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82470" y="1764775"/>
            <a:ext cx="3696993" cy="452476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79223" y="1163337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grpSp>
        <p:nvGrpSpPr>
          <p:cNvPr id="38" name="Gruppieren 37"/>
          <p:cNvGrpSpPr/>
          <p:nvPr userDrawn="1"/>
        </p:nvGrpSpPr>
        <p:grpSpPr>
          <a:xfrm>
            <a:off x="4334556" y="998730"/>
            <a:ext cx="4517449" cy="5113685"/>
            <a:chOff x="4305981" y="998730"/>
            <a:chExt cx="4517449" cy="5113685"/>
          </a:xfrm>
        </p:grpSpPr>
        <p:grpSp>
          <p:nvGrpSpPr>
            <p:cNvPr id="39" name="Gruppieren 38"/>
            <p:cNvGrpSpPr>
              <a:grpSpLocks noChangeAspect="1"/>
            </p:cNvGrpSpPr>
            <p:nvPr userDrawn="1"/>
          </p:nvGrpSpPr>
          <p:grpSpPr>
            <a:xfrm rot="5400000">
              <a:off x="4632658" y="1921643"/>
              <a:ext cx="5113685" cy="3267859"/>
              <a:chOff x="1220520" y="2507015"/>
              <a:chExt cx="6185441" cy="3952763"/>
            </a:xfrm>
            <a:scene3d>
              <a:camera prst="perspectiveRelaxedModerately" fov="5700000">
                <a:rot lat="2676000" lon="3720000" rev="20448000"/>
              </a:camera>
              <a:lightRig rig="threePt" dir="t"/>
            </a:scene3d>
          </p:grpSpPr>
          <p:grpSp>
            <p:nvGrpSpPr>
              <p:cNvPr id="82" name="Gruppieren 81"/>
              <p:cNvGrpSpPr/>
              <p:nvPr userDrawn="1"/>
            </p:nvGrpSpPr>
            <p:grpSpPr>
              <a:xfrm>
                <a:off x="1220520" y="2554530"/>
                <a:ext cx="6145200" cy="3859200"/>
                <a:chOff x="1220520" y="2554530"/>
                <a:chExt cx="6145200" cy="3859200"/>
              </a:xfrm>
            </p:grpSpPr>
            <p:sp>
              <p:nvSpPr>
                <p:cNvPr id="87" name="Rechteck 86"/>
                <p:cNvSpPr/>
                <p:nvPr userDrawn="1"/>
              </p:nvSpPr>
              <p:spPr>
                <a:xfrm>
                  <a:off x="1364520" y="2554530"/>
                  <a:ext cx="6001200" cy="3859200"/>
                </a:xfrm>
                <a:prstGeom prst="rect">
                  <a:avLst/>
                </a:prstGeom>
                <a:solidFill>
                  <a:srgbClr val="33CC33"/>
                </a:solidFill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88" name="Ellipse 87"/>
                <p:cNvSpPr/>
                <p:nvPr userDrawn="1"/>
              </p:nvSpPr>
              <p:spPr>
                <a:xfrm>
                  <a:off x="3816120" y="3934349"/>
                  <a:ext cx="1098000" cy="1098000"/>
                </a:xfrm>
                <a:prstGeom prst="ellipse">
                  <a:avLst/>
                </a:prstGeom>
                <a:solidFill>
                  <a:srgbClr val="33CC33"/>
                </a:solidFill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cxnSp>
              <p:nvCxnSpPr>
                <p:cNvPr id="89" name="Gerade Verbindung 88"/>
                <p:cNvCxnSpPr/>
                <p:nvPr userDrawn="1"/>
              </p:nvCxnSpPr>
              <p:spPr>
                <a:xfrm>
                  <a:off x="4367871" y="2555578"/>
                  <a:ext cx="0" cy="38448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0" name="Gruppieren 89"/>
                <p:cNvGrpSpPr/>
                <p:nvPr userDrawn="1"/>
              </p:nvGrpSpPr>
              <p:grpSpPr>
                <a:xfrm>
                  <a:off x="1220520" y="3258853"/>
                  <a:ext cx="1355658" cy="2419200"/>
                  <a:chOff x="1220520" y="3258853"/>
                  <a:chExt cx="1355658" cy="2419200"/>
                </a:xfrm>
                <a:solidFill>
                  <a:srgbClr val="33CC33"/>
                </a:solidFill>
              </p:grpSpPr>
              <p:sp>
                <p:nvSpPr>
                  <p:cNvPr id="97" name="Rechteck 96"/>
                  <p:cNvSpPr/>
                  <p:nvPr userDrawn="1"/>
                </p:nvSpPr>
                <p:spPr>
                  <a:xfrm>
                    <a:off x="1220520" y="4248853"/>
                    <a:ext cx="144000" cy="439200"/>
                  </a:xfrm>
                  <a:prstGeom prst="rect">
                    <a:avLst/>
                  </a:prstGeom>
                  <a:pattFill prst="smGrid">
                    <a:fgClr>
                      <a:schemeClr val="bg1">
                        <a:lumMod val="50000"/>
                      </a:schemeClr>
                    </a:fgClr>
                    <a:bgClr>
                      <a:schemeClr val="bg1"/>
                    </a:bgClr>
                  </a:pattFill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98" name="Ellipse 97"/>
                  <p:cNvSpPr/>
                  <p:nvPr userDrawn="1"/>
                </p:nvSpPr>
                <p:spPr>
                  <a:xfrm>
                    <a:off x="1478178" y="3934349"/>
                    <a:ext cx="1098000" cy="1098000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99" name="Rechteck 98"/>
                  <p:cNvSpPr/>
                  <p:nvPr userDrawn="1"/>
                </p:nvSpPr>
                <p:spPr>
                  <a:xfrm>
                    <a:off x="1364629" y="3258853"/>
                    <a:ext cx="990000" cy="241920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00" name="Rechteck 99"/>
                  <p:cNvSpPr/>
                  <p:nvPr userDrawn="1"/>
                </p:nvSpPr>
                <p:spPr>
                  <a:xfrm>
                    <a:off x="1364629" y="3919453"/>
                    <a:ext cx="324000" cy="109800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01" name="Ellipse 100"/>
                  <p:cNvSpPr/>
                  <p:nvPr userDrawn="1"/>
                </p:nvSpPr>
                <p:spPr>
                  <a:xfrm>
                    <a:off x="2009178" y="4463595"/>
                    <a:ext cx="36000" cy="36000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91" name="Gruppieren 90"/>
                <p:cNvGrpSpPr/>
                <p:nvPr userDrawn="1"/>
              </p:nvGrpSpPr>
              <p:grpSpPr>
                <a:xfrm flipH="1">
                  <a:off x="6154062" y="3258853"/>
                  <a:ext cx="1211549" cy="2419200"/>
                  <a:chOff x="1364629" y="3258853"/>
                  <a:chExt cx="1211549" cy="2419200"/>
                </a:xfrm>
                <a:solidFill>
                  <a:srgbClr val="33CC33"/>
                </a:solidFill>
              </p:grpSpPr>
              <p:sp>
                <p:nvSpPr>
                  <p:cNvPr id="93" name="Ellipse 92"/>
                  <p:cNvSpPr/>
                  <p:nvPr userDrawn="1"/>
                </p:nvSpPr>
                <p:spPr>
                  <a:xfrm>
                    <a:off x="1478178" y="3934349"/>
                    <a:ext cx="1098000" cy="1098000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94" name="Rechteck 93"/>
                  <p:cNvSpPr/>
                  <p:nvPr userDrawn="1"/>
                </p:nvSpPr>
                <p:spPr>
                  <a:xfrm>
                    <a:off x="1364629" y="3258853"/>
                    <a:ext cx="990000" cy="241920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95" name="Rechteck 94"/>
                  <p:cNvSpPr/>
                  <p:nvPr userDrawn="1"/>
                </p:nvSpPr>
                <p:spPr>
                  <a:xfrm>
                    <a:off x="1364629" y="3919453"/>
                    <a:ext cx="324000" cy="109800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96" name="Ellipse 95"/>
                  <p:cNvSpPr/>
                  <p:nvPr userDrawn="1"/>
                </p:nvSpPr>
                <p:spPr>
                  <a:xfrm>
                    <a:off x="2009178" y="4463595"/>
                    <a:ext cx="36000" cy="36000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92" name="Ellipse 91"/>
                <p:cNvSpPr/>
                <p:nvPr userDrawn="1"/>
              </p:nvSpPr>
              <p:spPr>
                <a:xfrm>
                  <a:off x="4351505" y="4446730"/>
                  <a:ext cx="36000" cy="36000"/>
                </a:xfrm>
                <a:prstGeom prst="ellipse">
                  <a:avLst/>
                </a:prstGeom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</p:grpSp>
          <p:sp>
            <p:nvSpPr>
              <p:cNvPr id="83" name="Bogen 82"/>
              <p:cNvSpPr/>
              <p:nvPr userDrawn="1"/>
            </p:nvSpPr>
            <p:spPr>
              <a:xfrm>
                <a:off x="1317120" y="6335060"/>
                <a:ext cx="118800" cy="11880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4" name="Bogen 83"/>
              <p:cNvSpPr/>
              <p:nvPr userDrawn="1"/>
            </p:nvSpPr>
            <p:spPr>
              <a:xfrm rot="5400000">
                <a:off x="1314500" y="2507015"/>
                <a:ext cx="118800" cy="11880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5" name="Bogen 84"/>
              <p:cNvSpPr/>
              <p:nvPr userDrawn="1"/>
            </p:nvSpPr>
            <p:spPr>
              <a:xfrm rot="10800000">
                <a:off x="7287161" y="2507953"/>
                <a:ext cx="118800" cy="11880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Bogen 85"/>
              <p:cNvSpPr/>
              <p:nvPr userDrawn="1"/>
            </p:nvSpPr>
            <p:spPr>
              <a:xfrm rot="16200000">
                <a:off x="7287161" y="6340978"/>
                <a:ext cx="118800" cy="11880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40" name="Gruppieren 39"/>
            <p:cNvGrpSpPr/>
            <p:nvPr userDrawn="1"/>
          </p:nvGrpSpPr>
          <p:grpSpPr>
            <a:xfrm>
              <a:off x="8456766" y="2774052"/>
              <a:ext cx="321659" cy="343353"/>
              <a:chOff x="8456766" y="2774052"/>
              <a:chExt cx="321659" cy="343353"/>
            </a:xfrm>
          </p:grpSpPr>
          <p:sp>
            <p:nvSpPr>
              <p:cNvPr id="44" name="Rechteck 43"/>
              <p:cNvSpPr/>
              <p:nvPr userDrawn="1"/>
            </p:nvSpPr>
            <p:spPr>
              <a:xfrm flipH="1">
                <a:off x="8456766" y="2890215"/>
                <a:ext cx="61153" cy="183460"/>
              </a:xfrm>
              <a:prstGeom prst="rect">
                <a:avLst/>
              </a:prstGeom>
              <a:pattFill prst="smGrid">
                <a:fgClr>
                  <a:schemeClr val="tx1">
                    <a:lumMod val="65000"/>
                    <a:lumOff val="35000"/>
                  </a:schemeClr>
                </a:fgClr>
                <a:bgClr>
                  <a:srgbClr val="33CC33"/>
                </a:bgClr>
              </a:pattFill>
              <a:ln w="19050">
                <a:solidFill>
                  <a:schemeClr val="tx1"/>
                </a:solidFill>
              </a:ln>
              <a:scene3d>
                <a:camera prst="isometricRightUp">
                  <a:rot lat="1800000" lon="18899998" rev="0"/>
                </a:camera>
                <a:lightRig rig="threePt" dir="t"/>
              </a:scene3d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45" name="Rechteck 44"/>
              <p:cNvSpPr/>
              <p:nvPr userDrawn="1"/>
            </p:nvSpPr>
            <p:spPr>
              <a:xfrm flipH="1">
                <a:off x="8517919" y="2905910"/>
                <a:ext cx="252000" cy="180000"/>
              </a:xfrm>
              <a:prstGeom prst="rect">
                <a:avLst/>
              </a:prstGeom>
              <a:pattFill prst="smGrid">
                <a:fgClr>
                  <a:schemeClr val="tx1">
                    <a:lumMod val="65000"/>
                    <a:lumOff val="35000"/>
                  </a:schemeClr>
                </a:fgClr>
                <a:bgClr>
                  <a:srgbClr val="33CC33"/>
                </a:bgClr>
              </a:pattFill>
              <a:ln w="19050">
                <a:solidFill>
                  <a:schemeClr val="tx1"/>
                </a:solidFill>
              </a:ln>
              <a:scene3d>
                <a:camera prst="isometricRightUp">
                  <a:rot lat="19989949" lon="20219315" rev="36696"/>
                </a:camera>
                <a:lightRig rig="threePt" dir="t"/>
              </a:scene3d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46" name="Rechteck 45"/>
              <p:cNvSpPr/>
              <p:nvPr userDrawn="1"/>
            </p:nvSpPr>
            <p:spPr>
              <a:xfrm flipH="1">
                <a:off x="8622543" y="2774052"/>
                <a:ext cx="39917" cy="285383"/>
              </a:xfrm>
              <a:prstGeom prst="rect">
                <a:avLst/>
              </a:prstGeom>
              <a:pattFill prst="smGrid">
                <a:fgClr>
                  <a:schemeClr val="tx1">
                    <a:lumMod val="65000"/>
                    <a:lumOff val="35000"/>
                  </a:schemeClr>
                </a:fgClr>
                <a:bgClr>
                  <a:srgbClr val="33CC33"/>
                </a:bgClr>
              </a:pattFill>
              <a:ln w="19050">
                <a:solidFill>
                  <a:schemeClr val="tx1"/>
                </a:solidFill>
              </a:ln>
              <a:scene3d>
                <a:camera prst="perspectiveRelaxedModerately" fov="5700000">
                  <a:rot lat="18722456" lon="18956481" rev="4842767"/>
                </a:camera>
                <a:lightRig rig="threePt" dir="t"/>
              </a:scene3d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47" name="Rechteck 46"/>
              <p:cNvSpPr/>
              <p:nvPr userDrawn="1"/>
            </p:nvSpPr>
            <p:spPr>
              <a:xfrm flipH="1">
                <a:off x="8717272" y="2933945"/>
                <a:ext cx="61153" cy="183460"/>
              </a:xfrm>
              <a:prstGeom prst="rect">
                <a:avLst/>
              </a:prstGeom>
              <a:pattFill prst="smGrid">
                <a:fgClr>
                  <a:schemeClr val="tx1">
                    <a:lumMod val="65000"/>
                    <a:lumOff val="35000"/>
                  </a:schemeClr>
                </a:fgClr>
                <a:bgClr>
                  <a:srgbClr val="33CC33"/>
                </a:bgClr>
              </a:pattFill>
              <a:ln w="19050">
                <a:solidFill>
                  <a:schemeClr val="tx1"/>
                </a:solidFill>
              </a:ln>
              <a:scene3d>
                <a:camera prst="isometricRightUp">
                  <a:rot lat="1800000" lon="18899998" rev="0"/>
                </a:camera>
                <a:lightRig rig="threePt" dir="t"/>
              </a:scene3d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sp>
          <p:nvSpPr>
            <p:cNvPr id="41" name="Rechteck 40"/>
            <p:cNvSpPr/>
            <p:nvPr userDrawn="1"/>
          </p:nvSpPr>
          <p:spPr>
            <a:xfrm flipH="1">
              <a:off x="4544773" y="4385230"/>
              <a:ext cx="108000" cy="216000"/>
            </a:xfrm>
            <a:prstGeom prst="rect">
              <a:avLst/>
            </a:prstGeom>
            <a:pattFill prst="smGrid">
              <a:fgClr>
                <a:schemeClr val="tx1">
                  <a:lumMod val="65000"/>
                  <a:lumOff val="35000"/>
                </a:schemeClr>
              </a:fgClr>
              <a:bgClr>
                <a:srgbClr val="33CC33"/>
              </a:bgClr>
            </a:pattFill>
            <a:ln w="19050">
              <a:solidFill>
                <a:schemeClr val="tx1"/>
              </a:solidFill>
            </a:ln>
            <a:scene3d>
              <a:camera prst="isometricRightUp">
                <a:rot lat="1800000" lon="18899998" rev="0"/>
              </a:camera>
              <a:lightRig rig="threePt" dir="t"/>
            </a:scene3d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2" name="Rechteck 41"/>
            <p:cNvSpPr/>
            <p:nvPr userDrawn="1"/>
          </p:nvSpPr>
          <p:spPr>
            <a:xfrm flipH="1">
              <a:off x="4431990" y="4128365"/>
              <a:ext cx="118800" cy="324000"/>
            </a:xfrm>
            <a:prstGeom prst="rect">
              <a:avLst/>
            </a:prstGeom>
            <a:pattFill prst="smGrid">
              <a:fgClr>
                <a:schemeClr val="tx1">
                  <a:lumMod val="65000"/>
                  <a:lumOff val="35000"/>
                </a:schemeClr>
              </a:fgClr>
              <a:bgClr>
                <a:srgbClr val="33CC33"/>
              </a:bgClr>
            </a:pattFill>
            <a:ln w="19050">
              <a:solidFill>
                <a:schemeClr val="tx1"/>
              </a:solidFill>
            </a:ln>
            <a:scene3d>
              <a:camera prst="perspectiveRelaxedModerately" fov="5700000">
                <a:rot lat="20004031" lon="18971849" rev="2615969"/>
              </a:camera>
              <a:lightRig rig="threePt" dir="t"/>
            </a:scene3d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3" name="Rechteck 42"/>
            <p:cNvSpPr>
              <a:spLocks noChangeAspect="1"/>
            </p:cNvSpPr>
            <p:nvPr userDrawn="1"/>
          </p:nvSpPr>
          <p:spPr>
            <a:xfrm rot="5400000" flipH="1">
              <a:off x="4266708" y="4256693"/>
              <a:ext cx="366545" cy="288000"/>
            </a:xfrm>
            <a:prstGeom prst="rect">
              <a:avLst/>
            </a:prstGeom>
            <a:pattFill prst="smGrid">
              <a:fgClr>
                <a:schemeClr val="tx1">
                  <a:lumMod val="65000"/>
                  <a:lumOff val="35000"/>
                </a:schemeClr>
              </a:fgClr>
              <a:bgClr>
                <a:srgbClr val="33CC33"/>
              </a:bgClr>
            </a:pattFill>
            <a:ln w="19050">
              <a:solidFill>
                <a:schemeClr val="tx1"/>
              </a:solidFill>
            </a:ln>
            <a:scene3d>
              <a:camera prst="isometricRightUp">
                <a:rot lat="18191526" lon="18439272" rev="5333472"/>
              </a:camera>
              <a:lightRig rig="threePt" dir="t"/>
            </a:scene3d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pic>
        <p:nvPicPr>
          <p:cNvPr id="50" name="Grafik 49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20619" y1="55155" x2="35567" y2="25258"/>
                        <a14:foregroundMark x1="32990" y1="8763" x2="74742" y2="37629"/>
                        <a14:foregroundMark x1="78351" y1="15464" x2="92268" y2="32990"/>
                        <a14:foregroundMark x1="93814" y1="63402" x2="77835" y2="88660"/>
                        <a14:foregroundMark x1="42268" y1="96392" x2="35567" y2="66495"/>
                        <a14:foregroundMark x1="40206" y1="84021" x2="79897" y2="70103"/>
                        <a14:foregroundMark x1="76804" y1="59278" x2="65979" y2="31959"/>
                        <a14:foregroundMark x1="51546" y1="26289" x2="19588" y2="13402"/>
                        <a14:foregroundMark x1="2577" y1="50515" x2="34021" y2="59794"/>
                        <a14:foregroundMark x1="6701" y1="61340" x2="32990" y2="855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337" y="87474"/>
            <a:ext cx="354787" cy="354787"/>
          </a:xfrm>
          <a:prstGeom prst="rect">
            <a:avLst/>
          </a:prstGeom>
        </p:spPr>
      </p:pic>
      <p:pic>
        <p:nvPicPr>
          <p:cNvPr id="51" name="Grafik 50">
            <a:hlinkClick r:id="rId6"/>
          </p:cNvPr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62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D_2ü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3" name="AutoShape 115"/>
          <p:cNvSpPr>
            <a:spLocks noChangeArrowheads="1"/>
          </p:cNvSpPr>
          <p:nvPr userDrawn="1"/>
        </p:nvSpPr>
        <p:spPr bwMode="auto">
          <a:xfrm>
            <a:off x="68331" y="1088739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53" name="Rechteck 52"/>
          <p:cNvSpPr/>
          <p:nvPr userDrawn="1"/>
        </p:nvSpPr>
        <p:spPr>
          <a:xfrm>
            <a:off x="92460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54" name="Rechteck 53"/>
          <p:cNvSpPr/>
          <p:nvPr userDrawn="1"/>
        </p:nvSpPr>
        <p:spPr>
          <a:xfrm>
            <a:off x="2162690" y="1133745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55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01448" y="1411658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56" name="Rechteck 55"/>
          <p:cNvSpPr/>
          <p:nvPr userDrawn="1"/>
        </p:nvSpPr>
        <p:spPr>
          <a:xfrm>
            <a:off x="92460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23519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37465" y="1764775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34218" y="1163337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sp>
        <p:nvSpPr>
          <p:cNvPr id="60" name="AutoShape 115"/>
          <p:cNvSpPr>
            <a:spLocks noChangeArrowheads="1"/>
          </p:cNvSpPr>
          <p:nvPr userDrawn="1"/>
        </p:nvSpPr>
        <p:spPr bwMode="auto">
          <a:xfrm>
            <a:off x="68884" y="3821397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61" name="Rechteck 60"/>
          <p:cNvSpPr/>
          <p:nvPr userDrawn="1"/>
        </p:nvSpPr>
        <p:spPr>
          <a:xfrm>
            <a:off x="93013" y="3895996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62" name="Rechteck 61"/>
          <p:cNvSpPr/>
          <p:nvPr userDrawn="1"/>
        </p:nvSpPr>
        <p:spPr>
          <a:xfrm>
            <a:off x="2163243" y="3866403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63" name="Textplatzhalter 2"/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302001" y="4144316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64" name="Rechteck 63"/>
          <p:cNvSpPr/>
          <p:nvPr userDrawn="1"/>
        </p:nvSpPr>
        <p:spPr>
          <a:xfrm>
            <a:off x="93013" y="4163549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624072" y="3899501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138018" y="4497433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34771" y="3895995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grpSp>
        <p:nvGrpSpPr>
          <p:cNvPr id="10" name="Gruppieren 9"/>
          <p:cNvGrpSpPr/>
          <p:nvPr userDrawn="1"/>
        </p:nvGrpSpPr>
        <p:grpSpPr>
          <a:xfrm>
            <a:off x="4305981" y="998730"/>
            <a:ext cx="4517449" cy="5113685"/>
            <a:chOff x="4305981" y="998730"/>
            <a:chExt cx="4517449" cy="5113685"/>
          </a:xfrm>
        </p:grpSpPr>
        <p:grpSp>
          <p:nvGrpSpPr>
            <p:cNvPr id="109" name="Gruppieren 108"/>
            <p:cNvGrpSpPr>
              <a:grpSpLocks noChangeAspect="1"/>
            </p:cNvGrpSpPr>
            <p:nvPr userDrawn="1"/>
          </p:nvGrpSpPr>
          <p:grpSpPr>
            <a:xfrm rot="5400000">
              <a:off x="4632658" y="1921643"/>
              <a:ext cx="5113685" cy="3267859"/>
              <a:chOff x="1220520" y="2507015"/>
              <a:chExt cx="6185441" cy="3952763"/>
            </a:xfrm>
            <a:scene3d>
              <a:camera prst="perspectiveRelaxedModerately" fov="5700000">
                <a:rot lat="2676000" lon="3720000" rev="20448000"/>
              </a:camera>
              <a:lightRig rig="threePt" dir="t"/>
            </a:scene3d>
          </p:grpSpPr>
          <p:grpSp>
            <p:nvGrpSpPr>
              <p:cNvPr id="112" name="Gruppieren 111"/>
              <p:cNvGrpSpPr/>
              <p:nvPr userDrawn="1"/>
            </p:nvGrpSpPr>
            <p:grpSpPr>
              <a:xfrm>
                <a:off x="1220520" y="2554530"/>
                <a:ext cx="6145200" cy="3859200"/>
                <a:chOff x="1220520" y="2554530"/>
                <a:chExt cx="6145200" cy="3859200"/>
              </a:xfrm>
            </p:grpSpPr>
            <p:sp>
              <p:nvSpPr>
                <p:cNvPr id="117" name="Rechteck 116"/>
                <p:cNvSpPr/>
                <p:nvPr userDrawn="1"/>
              </p:nvSpPr>
              <p:spPr>
                <a:xfrm>
                  <a:off x="1364520" y="2554530"/>
                  <a:ext cx="6001200" cy="3859200"/>
                </a:xfrm>
                <a:prstGeom prst="rect">
                  <a:avLst/>
                </a:prstGeom>
                <a:solidFill>
                  <a:srgbClr val="33CC33"/>
                </a:solidFill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118" name="Ellipse 117"/>
                <p:cNvSpPr/>
                <p:nvPr userDrawn="1"/>
              </p:nvSpPr>
              <p:spPr>
                <a:xfrm>
                  <a:off x="3816120" y="3934349"/>
                  <a:ext cx="1098000" cy="1098000"/>
                </a:xfrm>
                <a:prstGeom prst="ellipse">
                  <a:avLst/>
                </a:prstGeom>
                <a:solidFill>
                  <a:srgbClr val="33CC33"/>
                </a:solidFill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cxnSp>
              <p:nvCxnSpPr>
                <p:cNvPr id="119" name="Gerade Verbindung 118"/>
                <p:cNvCxnSpPr/>
                <p:nvPr userDrawn="1"/>
              </p:nvCxnSpPr>
              <p:spPr>
                <a:xfrm>
                  <a:off x="4367871" y="2555578"/>
                  <a:ext cx="0" cy="38448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20" name="Gruppieren 119"/>
                <p:cNvGrpSpPr/>
                <p:nvPr userDrawn="1"/>
              </p:nvGrpSpPr>
              <p:grpSpPr>
                <a:xfrm>
                  <a:off x="1220520" y="3258853"/>
                  <a:ext cx="1355658" cy="2419200"/>
                  <a:chOff x="1220520" y="3258853"/>
                  <a:chExt cx="1355658" cy="2419200"/>
                </a:xfrm>
                <a:solidFill>
                  <a:srgbClr val="33CC33"/>
                </a:solidFill>
              </p:grpSpPr>
              <p:sp>
                <p:nvSpPr>
                  <p:cNvPr id="127" name="Rechteck 126"/>
                  <p:cNvSpPr/>
                  <p:nvPr userDrawn="1"/>
                </p:nvSpPr>
                <p:spPr>
                  <a:xfrm>
                    <a:off x="1220520" y="4248853"/>
                    <a:ext cx="144000" cy="439200"/>
                  </a:xfrm>
                  <a:prstGeom prst="rect">
                    <a:avLst/>
                  </a:prstGeom>
                  <a:pattFill prst="smGrid">
                    <a:fgClr>
                      <a:schemeClr val="bg1">
                        <a:lumMod val="50000"/>
                      </a:schemeClr>
                    </a:fgClr>
                    <a:bgClr>
                      <a:schemeClr val="bg1"/>
                    </a:bgClr>
                  </a:pattFill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28" name="Ellipse 127"/>
                  <p:cNvSpPr/>
                  <p:nvPr userDrawn="1"/>
                </p:nvSpPr>
                <p:spPr>
                  <a:xfrm>
                    <a:off x="1478178" y="3934349"/>
                    <a:ext cx="1098000" cy="1098000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29" name="Rechteck 128"/>
                  <p:cNvSpPr/>
                  <p:nvPr userDrawn="1"/>
                </p:nvSpPr>
                <p:spPr>
                  <a:xfrm>
                    <a:off x="1364629" y="3258853"/>
                    <a:ext cx="990000" cy="241920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30" name="Rechteck 129"/>
                  <p:cNvSpPr/>
                  <p:nvPr userDrawn="1"/>
                </p:nvSpPr>
                <p:spPr>
                  <a:xfrm>
                    <a:off x="1364629" y="3919453"/>
                    <a:ext cx="324000" cy="109800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31" name="Ellipse 130"/>
                  <p:cNvSpPr/>
                  <p:nvPr userDrawn="1"/>
                </p:nvSpPr>
                <p:spPr>
                  <a:xfrm>
                    <a:off x="2009178" y="4463595"/>
                    <a:ext cx="36000" cy="36000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21" name="Gruppieren 120"/>
                <p:cNvGrpSpPr/>
                <p:nvPr userDrawn="1"/>
              </p:nvGrpSpPr>
              <p:grpSpPr>
                <a:xfrm flipH="1">
                  <a:off x="6154062" y="3258853"/>
                  <a:ext cx="1211549" cy="2419200"/>
                  <a:chOff x="1364629" y="3258853"/>
                  <a:chExt cx="1211549" cy="2419200"/>
                </a:xfrm>
                <a:solidFill>
                  <a:srgbClr val="33CC33"/>
                </a:solidFill>
              </p:grpSpPr>
              <p:sp>
                <p:nvSpPr>
                  <p:cNvPr id="123" name="Ellipse 122"/>
                  <p:cNvSpPr/>
                  <p:nvPr userDrawn="1"/>
                </p:nvSpPr>
                <p:spPr>
                  <a:xfrm>
                    <a:off x="1478178" y="3934349"/>
                    <a:ext cx="1098000" cy="1098000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24" name="Rechteck 123"/>
                  <p:cNvSpPr/>
                  <p:nvPr userDrawn="1"/>
                </p:nvSpPr>
                <p:spPr>
                  <a:xfrm>
                    <a:off x="1364629" y="3258853"/>
                    <a:ext cx="990000" cy="241920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25" name="Rechteck 124"/>
                  <p:cNvSpPr/>
                  <p:nvPr userDrawn="1"/>
                </p:nvSpPr>
                <p:spPr>
                  <a:xfrm>
                    <a:off x="1364629" y="3919453"/>
                    <a:ext cx="324000" cy="109800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26" name="Ellipse 125"/>
                  <p:cNvSpPr/>
                  <p:nvPr userDrawn="1"/>
                </p:nvSpPr>
                <p:spPr>
                  <a:xfrm>
                    <a:off x="2009178" y="4463595"/>
                    <a:ext cx="36000" cy="36000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22" name="Ellipse 121"/>
                <p:cNvSpPr/>
                <p:nvPr userDrawn="1"/>
              </p:nvSpPr>
              <p:spPr>
                <a:xfrm>
                  <a:off x="4351505" y="4446730"/>
                  <a:ext cx="36000" cy="36000"/>
                </a:xfrm>
                <a:prstGeom prst="ellipse">
                  <a:avLst/>
                </a:prstGeom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</p:grpSp>
          <p:sp>
            <p:nvSpPr>
              <p:cNvPr id="113" name="Bogen 112"/>
              <p:cNvSpPr/>
              <p:nvPr userDrawn="1"/>
            </p:nvSpPr>
            <p:spPr>
              <a:xfrm>
                <a:off x="1317120" y="6335060"/>
                <a:ext cx="118800" cy="11880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4" name="Bogen 113"/>
              <p:cNvSpPr/>
              <p:nvPr userDrawn="1"/>
            </p:nvSpPr>
            <p:spPr>
              <a:xfrm rot="5400000">
                <a:off x="1314500" y="2507015"/>
                <a:ext cx="118800" cy="11880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5" name="Bogen 114"/>
              <p:cNvSpPr/>
              <p:nvPr userDrawn="1"/>
            </p:nvSpPr>
            <p:spPr>
              <a:xfrm rot="10800000">
                <a:off x="7287161" y="2507953"/>
                <a:ext cx="118800" cy="11880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6" name="Bogen 115"/>
              <p:cNvSpPr/>
              <p:nvPr userDrawn="1"/>
            </p:nvSpPr>
            <p:spPr>
              <a:xfrm rot="16200000">
                <a:off x="7287161" y="6340978"/>
                <a:ext cx="118800" cy="11880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9" name="Gruppieren 8"/>
            <p:cNvGrpSpPr/>
            <p:nvPr userDrawn="1"/>
          </p:nvGrpSpPr>
          <p:grpSpPr>
            <a:xfrm>
              <a:off x="8456766" y="2774052"/>
              <a:ext cx="321659" cy="343353"/>
              <a:chOff x="8456766" y="2774052"/>
              <a:chExt cx="321659" cy="343353"/>
            </a:xfrm>
          </p:grpSpPr>
          <p:sp>
            <p:nvSpPr>
              <p:cNvPr id="3" name="Rechteck 2"/>
              <p:cNvSpPr/>
              <p:nvPr userDrawn="1"/>
            </p:nvSpPr>
            <p:spPr>
              <a:xfrm flipH="1">
                <a:off x="8456766" y="2890215"/>
                <a:ext cx="61153" cy="183460"/>
              </a:xfrm>
              <a:prstGeom prst="rect">
                <a:avLst/>
              </a:prstGeom>
              <a:pattFill prst="smGrid">
                <a:fgClr>
                  <a:schemeClr val="tx1">
                    <a:lumMod val="65000"/>
                    <a:lumOff val="35000"/>
                  </a:schemeClr>
                </a:fgClr>
                <a:bgClr>
                  <a:srgbClr val="33CC33"/>
                </a:bgClr>
              </a:pattFill>
              <a:ln w="19050">
                <a:solidFill>
                  <a:schemeClr val="tx1"/>
                </a:solidFill>
              </a:ln>
              <a:scene3d>
                <a:camera prst="isometricRightUp">
                  <a:rot lat="1800000" lon="18899998" rev="0"/>
                </a:camera>
                <a:lightRig rig="threePt" dir="t"/>
              </a:scene3d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32" name="Rechteck 131"/>
              <p:cNvSpPr/>
              <p:nvPr userDrawn="1"/>
            </p:nvSpPr>
            <p:spPr>
              <a:xfrm flipH="1">
                <a:off x="8517919" y="2905910"/>
                <a:ext cx="252000" cy="180000"/>
              </a:xfrm>
              <a:prstGeom prst="rect">
                <a:avLst/>
              </a:prstGeom>
              <a:pattFill prst="smGrid">
                <a:fgClr>
                  <a:schemeClr val="tx1">
                    <a:lumMod val="65000"/>
                    <a:lumOff val="35000"/>
                  </a:schemeClr>
                </a:fgClr>
                <a:bgClr>
                  <a:srgbClr val="33CC33"/>
                </a:bgClr>
              </a:pattFill>
              <a:ln w="19050">
                <a:solidFill>
                  <a:schemeClr val="tx1"/>
                </a:solidFill>
              </a:ln>
              <a:scene3d>
                <a:camera prst="isometricRightUp">
                  <a:rot lat="19989949" lon="20219315" rev="36696"/>
                </a:camera>
                <a:lightRig rig="threePt" dir="t"/>
              </a:scene3d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33" name="Rechteck 132"/>
              <p:cNvSpPr/>
              <p:nvPr userDrawn="1"/>
            </p:nvSpPr>
            <p:spPr>
              <a:xfrm flipH="1">
                <a:off x="8622543" y="2774052"/>
                <a:ext cx="39917" cy="285383"/>
              </a:xfrm>
              <a:prstGeom prst="rect">
                <a:avLst/>
              </a:prstGeom>
              <a:pattFill prst="smGrid">
                <a:fgClr>
                  <a:schemeClr val="tx1">
                    <a:lumMod val="65000"/>
                    <a:lumOff val="35000"/>
                  </a:schemeClr>
                </a:fgClr>
                <a:bgClr>
                  <a:srgbClr val="33CC33"/>
                </a:bgClr>
              </a:pattFill>
              <a:ln w="19050">
                <a:solidFill>
                  <a:schemeClr val="tx1"/>
                </a:solidFill>
              </a:ln>
              <a:scene3d>
                <a:camera prst="perspectiveRelaxedModerately" fov="5700000">
                  <a:rot lat="18722456" lon="18956481" rev="4842767"/>
                </a:camera>
                <a:lightRig rig="threePt" dir="t"/>
              </a:scene3d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34" name="Rechteck 133"/>
              <p:cNvSpPr/>
              <p:nvPr userDrawn="1"/>
            </p:nvSpPr>
            <p:spPr>
              <a:xfrm flipH="1">
                <a:off x="8717272" y="2933945"/>
                <a:ext cx="61153" cy="183460"/>
              </a:xfrm>
              <a:prstGeom prst="rect">
                <a:avLst/>
              </a:prstGeom>
              <a:pattFill prst="smGrid">
                <a:fgClr>
                  <a:schemeClr val="tx1">
                    <a:lumMod val="65000"/>
                    <a:lumOff val="35000"/>
                  </a:schemeClr>
                </a:fgClr>
                <a:bgClr>
                  <a:srgbClr val="33CC33"/>
                </a:bgClr>
              </a:pattFill>
              <a:ln w="19050">
                <a:solidFill>
                  <a:schemeClr val="tx1"/>
                </a:solidFill>
              </a:ln>
              <a:scene3d>
                <a:camera prst="isometricRightUp">
                  <a:rot lat="1800000" lon="18899998" rev="0"/>
                </a:camera>
                <a:lightRig rig="threePt" dir="t"/>
              </a:scene3d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sp>
          <p:nvSpPr>
            <p:cNvPr id="136" name="Rechteck 135"/>
            <p:cNvSpPr/>
            <p:nvPr userDrawn="1"/>
          </p:nvSpPr>
          <p:spPr>
            <a:xfrm flipH="1">
              <a:off x="4544773" y="4385230"/>
              <a:ext cx="108000" cy="216000"/>
            </a:xfrm>
            <a:prstGeom prst="rect">
              <a:avLst/>
            </a:prstGeom>
            <a:pattFill prst="smGrid">
              <a:fgClr>
                <a:schemeClr val="tx1">
                  <a:lumMod val="65000"/>
                  <a:lumOff val="35000"/>
                </a:schemeClr>
              </a:fgClr>
              <a:bgClr>
                <a:srgbClr val="33CC33"/>
              </a:bgClr>
            </a:pattFill>
            <a:ln w="19050">
              <a:solidFill>
                <a:schemeClr val="tx1"/>
              </a:solidFill>
            </a:ln>
            <a:scene3d>
              <a:camera prst="isometricRightUp">
                <a:rot lat="1800000" lon="18899998" rev="0"/>
              </a:camera>
              <a:lightRig rig="threePt" dir="t"/>
            </a:scene3d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138" name="Rechteck 137"/>
            <p:cNvSpPr/>
            <p:nvPr userDrawn="1"/>
          </p:nvSpPr>
          <p:spPr>
            <a:xfrm flipH="1">
              <a:off x="4431990" y="4128365"/>
              <a:ext cx="118800" cy="324000"/>
            </a:xfrm>
            <a:prstGeom prst="rect">
              <a:avLst/>
            </a:prstGeom>
            <a:pattFill prst="smGrid">
              <a:fgClr>
                <a:schemeClr val="tx1">
                  <a:lumMod val="65000"/>
                  <a:lumOff val="35000"/>
                </a:schemeClr>
              </a:fgClr>
              <a:bgClr>
                <a:srgbClr val="33CC33"/>
              </a:bgClr>
            </a:pattFill>
            <a:ln w="19050">
              <a:solidFill>
                <a:schemeClr val="tx1"/>
              </a:solidFill>
            </a:ln>
            <a:scene3d>
              <a:camera prst="perspectiveRelaxedModerately" fov="5700000">
                <a:rot lat="20004031" lon="18971849" rev="2615969"/>
              </a:camera>
              <a:lightRig rig="threePt" dir="t"/>
            </a:scene3d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140" name="Rechteck 139"/>
            <p:cNvSpPr>
              <a:spLocks noChangeAspect="1"/>
            </p:cNvSpPr>
            <p:nvPr userDrawn="1"/>
          </p:nvSpPr>
          <p:spPr>
            <a:xfrm rot="5400000" flipH="1">
              <a:off x="4266708" y="4256693"/>
              <a:ext cx="366545" cy="288000"/>
            </a:xfrm>
            <a:prstGeom prst="rect">
              <a:avLst/>
            </a:prstGeom>
            <a:pattFill prst="smGrid">
              <a:fgClr>
                <a:schemeClr val="tx1">
                  <a:lumMod val="65000"/>
                  <a:lumOff val="35000"/>
                </a:schemeClr>
              </a:fgClr>
              <a:bgClr>
                <a:srgbClr val="33CC33"/>
              </a:bgClr>
            </a:pattFill>
            <a:ln w="19050">
              <a:solidFill>
                <a:schemeClr val="tx1"/>
              </a:solidFill>
            </a:ln>
            <a:scene3d>
              <a:camera prst="isometricRightUp">
                <a:rot lat="18191526" lon="18439272" rev="5333472"/>
              </a:camera>
              <a:lightRig rig="threePt" dir="t"/>
            </a:scene3d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pic>
        <p:nvPicPr>
          <p:cNvPr id="50" name="Grafik 49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20619" y1="55155" x2="35567" y2="25258"/>
                        <a14:foregroundMark x1="32990" y1="8763" x2="74742" y2="37629"/>
                        <a14:foregroundMark x1="78351" y1="15464" x2="92268" y2="32990"/>
                        <a14:foregroundMark x1="93814" y1="63402" x2="77835" y2="88660"/>
                        <a14:foregroundMark x1="42268" y1="96392" x2="35567" y2="66495"/>
                        <a14:foregroundMark x1="40206" y1="84021" x2="79897" y2="70103"/>
                        <a14:foregroundMark x1="76804" y1="59278" x2="65979" y2="31959"/>
                        <a14:foregroundMark x1="51546" y1="26289" x2="19588" y2="13402"/>
                        <a14:foregroundMark x1="2577" y1="50515" x2="34021" y2="59794"/>
                        <a14:foregroundMark x1="6701" y1="61340" x2="32990" y2="855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337" y="87474"/>
            <a:ext cx="354787" cy="354787"/>
          </a:xfrm>
          <a:prstGeom prst="rect">
            <a:avLst/>
          </a:prstGeom>
        </p:spPr>
      </p:pic>
      <p:pic>
        <p:nvPicPr>
          <p:cNvPr id="51" name="Grafik 50">
            <a:hlinkClick r:id="rId6"/>
          </p:cNvPr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529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D_1ü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-1486" y="-11215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Rechteck 4"/>
          <p:cNvSpPr/>
          <p:nvPr userDrawn="1"/>
        </p:nvSpPr>
        <p:spPr>
          <a:xfrm>
            <a:off x="64076" y="1180950"/>
            <a:ext cx="72008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65" name="AutoShape 115"/>
          <p:cNvSpPr>
            <a:spLocks noChangeArrowheads="1"/>
          </p:cNvSpPr>
          <p:nvPr userDrawn="1"/>
        </p:nvSpPr>
        <p:spPr bwMode="auto">
          <a:xfrm>
            <a:off x="94556" y="1052736"/>
            <a:ext cx="9721080" cy="1362716"/>
          </a:xfrm>
          <a:prstGeom prst="roundRect">
            <a:avLst>
              <a:gd name="adj" fmla="val 10896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49" name="Rechteck 48"/>
          <p:cNvSpPr/>
          <p:nvPr userDrawn="1"/>
        </p:nvSpPr>
        <p:spPr>
          <a:xfrm>
            <a:off x="8121352" y="1189284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99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8980578" y="1174770"/>
            <a:ext cx="705900" cy="22754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sp>
        <p:nvSpPr>
          <p:cNvPr id="103" name="Rechteck 102"/>
          <p:cNvSpPr/>
          <p:nvPr userDrawn="1"/>
        </p:nvSpPr>
        <p:spPr>
          <a:xfrm>
            <a:off x="5055488" y="1206646"/>
            <a:ext cx="99162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Trainingsart</a:t>
            </a:r>
            <a:endParaRPr lang="de-DE" sz="1000" dirty="0"/>
          </a:p>
        </p:txBody>
      </p:sp>
      <p:sp>
        <p:nvSpPr>
          <p:cNvPr id="104" name="Textplatzhalter 2"/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2574066" y="1193777"/>
            <a:ext cx="2481422" cy="22393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140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6027832" y="1202522"/>
            <a:ext cx="2021512" cy="22947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Art</a:t>
            </a:r>
          </a:p>
        </p:txBody>
      </p:sp>
      <p:sp>
        <p:nvSpPr>
          <p:cNvPr id="141" name="Rechteck 140"/>
          <p:cNvSpPr/>
          <p:nvPr userDrawn="1"/>
        </p:nvSpPr>
        <p:spPr>
          <a:xfrm>
            <a:off x="1348685" y="1193778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87" name="Rechteck 86"/>
          <p:cNvSpPr/>
          <p:nvPr userDrawn="1"/>
        </p:nvSpPr>
        <p:spPr>
          <a:xfrm>
            <a:off x="18356" y="1423353"/>
            <a:ext cx="1224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Beschreibung</a:t>
            </a:r>
            <a:endParaRPr lang="de-DE" sz="1000" dirty="0"/>
          </a:p>
        </p:txBody>
      </p:sp>
      <p:sp>
        <p:nvSpPr>
          <p:cNvPr id="88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88320" y="118167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89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217950" y="1669573"/>
            <a:ext cx="9470101" cy="6971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6" name="Rechteck 35"/>
          <p:cNvSpPr/>
          <p:nvPr userDrawn="1"/>
        </p:nvSpPr>
        <p:spPr>
          <a:xfrm>
            <a:off x="7365720" y="4248853"/>
            <a:ext cx="144000" cy="4392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kumimoji="0" lang="de-DE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18" name="Gruppieren 17"/>
          <p:cNvGrpSpPr/>
          <p:nvPr userDrawn="1"/>
        </p:nvGrpSpPr>
        <p:grpSpPr>
          <a:xfrm>
            <a:off x="1904160" y="2507015"/>
            <a:ext cx="6289200" cy="3952763"/>
            <a:chOff x="1220520" y="2507015"/>
            <a:chExt cx="6289200" cy="3952763"/>
          </a:xfrm>
        </p:grpSpPr>
        <p:grpSp>
          <p:nvGrpSpPr>
            <p:cNvPr id="17" name="Gruppieren 16"/>
            <p:cNvGrpSpPr/>
            <p:nvPr userDrawn="1"/>
          </p:nvGrpSpPr>
          <p:grpSpPr>
            <a:xfrm>
              <a:off x="1220520" y="2554530"/>
              <a:ext cx="6289200" cy="3859200"/>
              <a:chOff x="1220520" y="2554530"/>
              <a:chExt cx="6289200" cy="3859200"/>
            </a:xfrm>
          </p:grpSpPr>
          <p:sp>
            <p:nvSpPr>
              <p:cNvPr id="2" name="Rechteck 1"/>
              <p:cNvSpPr/>
              <p:nvPr userDrawn="1"/>
            </p:nvSpPr>
            <p:spPr>
              <a:xfrm>
                <a:off x="1364520" y="2554530"/>
                <a:ext cx="6001200" cy="3859200"/>
              </a:xfrm>
              <a:prstGeom prst="rect">
                <a:avLst/>
              </a:prstGeom>
              <a:solidFill>
                <a:srgbClr val="33CC33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" name="Ellipse 2"/>
              <p:cNvSpPr/>
              <p:nvPr userDrawn="1"/>
            </p:nvSpPr>
            <p:spPr>
              <a:xfrm>
                <a:off x="3816120" y="3934349"/>
                <a:ext cx="1098000" cy="1098000"/>
              </a:xfrm>
              <a:prstGeom prst="ellipse">
                <a:avLst/>
              </a:prstGeom>
              <a:solidFill>
                <a:srgbClr val="33CC33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7" name="Gerade Verbindung 6"/>
              <p:cNvCxnSpPr/>
              <p:nvPr userDrawn="1"/>
            </p:nvCxnSpPr>
            <p:spPr>
              <a:xfrm>
                <a:off x="4367871" y="2555578"/>
                <a:ext cx="0" cy="384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" name="Gruppieren 10"/>
              <p:cNvGrpSpPr/>
              <p:nvPr userDrawn="1"/>
            </p:nvGrpSpPr>
            <p:grpSpPr>
              <a:xfrm>
                <a:off x="1220520" y="3258853"/>
                <a:ext cx="1355658" cy="2419200"/>
                <a:chOff x="1220520" y="3258853"/>
                <a:chExt cx="1355658" cy="2419200"/>
              </a:xfrm>
              <a:solidFill>
                <a:srgbClr val="33CC33"/>
              </a:solidFill>
            </p:grpSpPr>
            <p:sp>
              <p:nvSpPr>
                <p:cNvPr id="14" name="Rechteck 13"/>
                <p:cNvSpPr/>
                <p:nvPr userDrawn="1"/>
              </p:nvSpPr>
              <p:spPr>
                <a:xfrm>
                  <a:off x="1220520" y="4248853"/>
                  <a:ext cx="144000" cy="439200"/>
                </a:xfrm>
                <a:prstGeom prst="rect">
                  <a:avLst/>
                </a:prstGeom>
                <a:pattFill prst="smGrid">
                  <a:fgClr>
                    <a:schemeClr val="bg1">
                      <a:lumMod val="50000"/>
                    </a:schemeClr>
                  </a:fgClr>
                  <a:bgClr>
                    <a:schemeClr val="bg1"/>
                  </a:bgClr>
                </a:pattFill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26" name="Ellipse 25"/>
                <p:cNvSpPr/>
                <p:nvPr userDrawn="1"/>
              </p:nvSpPr>
              <p:spPr>
                <a:xfrm>
                  <a:off x="1478178" y="3934349"/>
                  <a:ext cx="1098000" cy="1098000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38" name="Rechteck 37"/>
                <p:cNvSpPr/>
                <p:nvPr userDrawn="1"/>
              </p:nvSpPr>
              <p:spPr>
                <a:xfrm>
                  <a:off x="1364629" y="3258853"/>
                  <a:ext cx="990000" cy="2419200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37" name="Rechteck 36"/>
                <p:cNvSpPr/>
                <p:nvPr userDrawn="1"/>
              </p:nvSpPr>
              <p:spPr>
                <a:xfrm>
                  <a:off x="1364629" y="3919453"/>
                  <a:ext cx="324000" cy="1098000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10" name="Ellipse 9"/>
                <p:cNvSpPr/>
                <p:nvPr userDrawn="1"/>
              </p:nvSpPr>
              <p:spPr>
                <a:xfrm>
                  <a:off x="2009178" y="4463595"/>
                  <a:ext cx="36000" cy="36000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</p:grpSp>
          <p:grpSp>
            <p:nvGrpSpPr>
              <p:cNvPr id="28" name="Gruppieren 27"/>
              <p:cNvGrpSpPr/>
              <p:nvPr userDrawn="1"/>
            </p:nvGrpSpPr>
            <p:grpSpPr>
              <a:xfrm flipH="1">
                <a:off x="6154062" y="3258853"/>
                <a:ext cx="1355658" cy="2419200"/>
                <a:chOff x="1220520" y="3258853"/>
                <a:chExt cx="1355658" cy="2419200"/>
              </a:xfrm>
              <a:solidFill>
                <a:srgbClr val="33CC33"/>
              </a:solidFill>
            </p:grpSpPr>
            <p:sp>
              <p:nvSpPr>
                <p:cNvPr id="29" name="Rechteck 28"/>
                <p:cNvSpPr/>
                <p:nvPr userDrawn="1"/>
              </p:nvSpPr>
              <p:spPr>
                <a:xfrm>
                  <a:off x="1220520" y="4248853"/>
                  <a:ext cx="144000" cy="439200"/>
                </a:xfrm>
                <a:prstGeom prst="rect">
                  <a:avLst/>
                </a:prstGeom>
                <a:pattFill prst="smGrid">
                  <a:fgClr>
                    <a:schemeClr val="bg1">
                      <a:lumMod val="50000"/>
                    </a:schemeClr>
                  </a:fgClr>
                  <a:bgClr>
                    <a:schemeClr val="bg1"/>
                  </a:bgClr>
                </a:pattFill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30" name="Ellipse 29"/>
                <p:cNvSpPr/>
                <p:nvPr userDrawn="1"/>
              </p:nvSpPr>
              <p:spPr>
                <a:xfrm>
                  <a:off x="1478178" y="3934349"/>
                  <a:ext cx="1098000" cy="1098000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31" name="Rechteck 30"/>
                <p:cNvSpPr/>
                <p:nvPr userDrawn="1"/>
              </p:nvSpPr>
              <p:spPr>
                <a:xfrm>
                  <a:off x="1364629" y="3258853"/>
                  <a:ext cx="990000" cy="2419200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32" name="Rechteck 31"/>
                <p:cNvSpPr/>
                <p:nvPr userDrawn="1"/>
              </p:nvSpPr>
              <p:spPr>
                <a:xfrm>
                  <a:off x="1364629" y="3919453"/>
                  <a:ext cx="324000" cy="1098000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33" name="Ellipse 32"/>
                <p:cNvSpPr/>
                <p:nvPr userDrawn="1"/>
              </p:nvSpPr>
              <p:spPr>
                <a:xfrm>
                  <a:off x="2009178" y="4463595"/>
                  <a:ext cx="36000" cy="36000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</p:grpSp>
          <p:sp>
            <p:nvSpPr>
              <p:cNvPr id="34" name="Ellipse 33"/>
              <p:cNvSpPr/>
              <p:nvPr userDrawn="1"/>
            </p:nvSpPr>
            <p:spPr>
              <a:xfrm>
                <a:off x="4351505" y="4446730"/>
                <a:ext cx="36000" cy="36000"/>
              </a:xfrm>
              <a:prstGeom prst="ellipse">
                <a:avLst/>
              </a:prstGeom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sp>
          <p:nvSpPr>
            <p:cNvPr id="16" name="Bogen 15"/>
            <p:cNvSpPr/>
            <p:nvPr userDrawn="1"/>
          </p:nvSpPr>
          <p:spPr>
            <a:xfrm>
              <a:off x="1317120" y="6335060"/>
              <a:ext cx="118800" cy="11880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Bogen 38"/>
            <p:cNvSpPr/>
            <p:nvPr userDrawn="1"/>
          </p:nvSpPr>
          <p:spPr>
            <a:xfrm rot="5400000">
              <a:off x="1314500" y="2507015"/>
              <a:ext cx="118800" cy="11880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" name="Bogen 39"/>
            <p:cNvSpPr/>
            <p:nvPr userDrawn="1"/>
          </p:nvSpPr>
          <p:spPr>
            <a:xfrm rot="10800000">
              <a:off x="7287161" y="2507953"/>
              <a:ext cx="118800" cy="11880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1" name="Bogen 40"/>
            <p:cNvSpPr/>
            <p:nvPr userDrawn="1"/>
          </p:nvSpPr>
          <p:spPr>
            <a:xfrm rot="16200000">
              <a:off x="7287161" y="6340978"/>
              <a:ext cx="118800" cy="11880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42" name="Grafik 41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20619" y1="55155" x2="35567" y2="25258"/>
                        <a14:foregroundMark x1="32990" y1="8763" x2="74742" y2="37629"/>
                        <a14:foregroundMark x1="78351" y1="15464" x2="92268" y2="32990"/>
                        <a14:foregroundMark x1="93814" y1="63402" x2="77835" y2="88660"/>
                        <a14:foregroundMark x1="42268" y1="96392" x2="35567" y2="66495"/>
                        <a14:foregroundMark x1="40206" y1="84021" x2="79897" y2="70103"/>
                        <a14:foregroundMark x1="76804" y1="59278" x2="65979" y2="31959"/>
                        <a14:foregroundMark x1="51546" y1="26289" x2="19588" y2="13402"/>
                        <a14:foregroundMark x1="2577" y1="50515" x2="34021" y2="59794"/>
                        <a14:foregroundMark x1="6701" y1="61340" x2="32990" y2="855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337" y="87474"/>
            <a:ext cx="354787" cy="354787"/>
          </a:xfrm>
          <a:prstGeom prst="rect">
            <a:avLst/>
          </a:prstGeom>
        </p:spPr>
      </p:pic>
      <p:pic>
        <p:nvPicPr>
          <p:cNvPr id="43" name="Grafik 42">
            <a:hlinkClick r:id="rId6"/>
          </p:cNvPr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914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D_1ü_2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906035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3" name="AutoShape 115"/>
          <p:cNvSpPr>
            <a:spLocks noChangeArrowheads="1"/>
          </p:cNvSpPr>
          <p:nvPr userDrawn="1"/>
        </p:nvSpPr>
        <p:spPr bwMode="auto">
          <a:xfrm>
            <a:off x="128464" y="1125336"/>
            <a:ext cx="4896543" cy="5255992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4604192" y="7389440"/>
            <a:ext cx="2883502" cy="399705"/>
            <a:chOff x="-3255472" y="5721263"/>
            <a:chExt cx="2883502" cy="399705"/>
          </a:xfrm>
        </p:grpSpPr>
        <p:grpSp>
          <p:nvGrpSpPr>
            <p:cNvPr id="89" name="Gruppieren 88"/>
            <p:cNvGrpSpPr/>
            <p:nvPr/>
          </p:nvGrpSpPr>
          <p:grpSpPr>
            <a:xfrm>
              <a:off x="-3255472" y="5721263"/>
              <a:ext cx="2883502" cy="399705"/>
              <a:chOff x="5259059" y="3583307"/>
              <a:chExt cx="2883502" cy="399705"/>
            </a:xfrm>
          </p:grpSpPr>
          <p:sp>
            <p:nvSpPr>
              <p:cNvPr id="92" name="Freihandform 91"/>
              <p:cNvSpPr/>
              <p:nvPr/>
            </p:nvSpPr>
            <p:spPr>
              <a:xfrm>
                <a:off x="5495925" y="3605211"/>
                <a:ext cx="0" cy="360000"/>
              </a:xfrm>
              <a:custGeom>
                <a:avLst/>
                <a:gdLst>
                  <a:gd name="connsiteX0" fmla="*/ 0 w 0"/>
                  <a:gd name="connsiteY0" fmla="*/ 0 h 338137"/>
                  <a:gd name="connsiteX1" fmla="*/ 0 w 0"/>
                  <a:gd name="connsiteY1" fmla="*/ 338137 h 338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338137">
                    <a:moveTo>
                      <a:pt x="0" y="0"/>
                    </a:moveTo>
                    <a:lnTo>
                      <a:pt x="0" y="338137"/>
                    </a:lnTo>
                  </a:path>
                </a:pathLst>
              </a:custGeom>
              <a:noFill/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4" name="Freihandform 93"/>
              <p:cNvSpPr/>
              <p:nvPr/>
            </p:nvSpPr>
            <p:spPr>
              <a:xfrm>
                <a:off x="5796136" y="3605211"/>
                <a:ext cx="0" cy="360000"/>
              </a:xfrm>
              <a:custGeom>
                <a:avLst/>
                <a:gdLst>
                  <a:gd name="connsiteX0" fmla="*/ 0 w 0"/>
                  <a:gd name="connsiteY0" fmla="*/ 0 h 338137"/>
                  <a:gd name="connsiteX1" fmla="*/ 0 w 0"/>
                  <a:gd name="connsiteY1" fmla="*/ 338137 h 338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338137">
                    <a:moveTo>
                      <a:pt x="0" y="0"/>
                    </a:moveTo>
                    <a:lnTo>
                      <a:pt x="0" y="338137"/>
                    </a:lnTo>
                  </a:path>
                </a:pathLst>
              </a:custGeom>
              <a:noFill/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8" name="Freihandform 97"/>
              <p:cNvSpPr/>
              <p:nvPr/>
            </p:nvSpPr>
            <p:spPr>
              <a:xfrm>
                <a:off x="6098497" y="3605211"/>
                <a:ext cx="0" cy="360000"/>
              </a:xfrm>
              <a:custGeom>
                <a:avLst/>
                <a:gdLst>
                  <a:gd name="connsiteX0" fmla="*/ 0 w 0"/>
                  <a:gd name="connsiteY0" fmla="*/ 0 h 338137"/>
                  <a:gd name="connsiteX1" fmla="*/ 0 w 0"/>
                  <a:gd name="connsiteY1" fmla="*/ 338137 h 338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338137">
                    <a:moveTo>
                      <a:pt x="0" y="0"/>
                    </a:moveTo>
                    <a:lnTo>
                      <a:pt x="0" y="338137"/>
                    </a:lnTo>
                  </a:path>
                </a:pathLst>
              </a:custGeom>
              <a:noFill/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9" name="Freihandform 98"/>
              <p:cNvSpPr/>
              <p:nvPr/>
            </p:nvSpPr>
            <p:spPr>
              <a:xfrm>
                <a:off x="6402888" y="3605211"/>
                <a:ext cx="0" cy="360000"/>
              </a:xfrm>
              <a:custGeom>
                <a:avLst/>
                <a:gdLst>
                  <a:gd name="connsiteX0" fmla="*/ 0 w 0"/>
                  <a:gd name="connsiteY0" fmla="*/ 0 h 338137"/>
                  <a:gd name="connsiteX1" fmla="*/ 0 w 0"/>
                  <a:gd name="connsiteY1" fmla="*/ 338137 h 338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338137">
                    <a:moveTo>
                      <a:pt x="0" y="0"/>
                    </a:moveTo>
                    <a:lnTo>
                      <a:pt x="0" y="338137"/>
                    </a:lnTo>
                  </a:path>
                </a:pathLst>
              </a:custGeom>
              <a:noFill/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0" name="Freihandform 99"/>
              <p:cNvSpPr/>
              <p:nvPr/>
            </p:nvSpPr>
            <p:spPr>
              <a:xfrm>
                <a:off x="6703099" y="3605211"/>
                <a:ext cx="0" cy="360000"/>
              </a:xfrm>
              <a:custGeom>
                <a:avLst/>
                <a:gdLst>
                  <a:gd name="connsiteX0" fmla="*/ 0 w 0"/>
                  <a:gd name="connsiteY0" fmla="*/ 0 h 338137"/>
                  <a:gd name="connsiteX1" fmla="*/ 0 w 0"/>
                  <a:gd name="connsiteY1" fmla="*/ 338137 h 338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338137">
                    <a:moveTo>
                      <a:pt x="0" y="0"/>
                    </a:moveTo>
                    <a:lnTo>
                      <a:pt x="0" y="338137"/>
                    </a:lnTo>
                  </a:path>
                </a:pathLst>
              </a:custGeom>
              <a:noFill/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1" name="Freihandform 100"/>
              <p:cNvSpPr/>
              <p:nvPr/>
            </p:nvSpPr>
            <p:spPr>
              <a:xfrm>
                <a:off x="7001180" y="3605211"/>
                <a:ext cx="0" cy="360000"/>
              </a:xfrm>
              <a:custGeom>
                <a:avLst/>
                <a:gdLst>
                  <a:gd name="connsiteX0" fmla="*/ 0 w 0"/>
                  <a:gd name="connsiteY0" fmla="*/ 0 h 338137"/>
                  <a:gd name="connsiteX1" fmla="*/ 0 w 0"/>
                  <a:gd name="connsiteY1" fmla="*/ 338137 h 338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338137">
                    <a:moveTo>
                      <a:pt x="0" y="0"/>
                    </a:moveTo>
                    <a:lnTo>
                      <a:pt x="0" y="338137"/>
                    </a:lnTo>
                  </a:path>
                </a:pathLst>
              </a:custGeom>
              <a:noFill/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2" name="Freihandform 101"/>
              <p:cNvSpPr/>
              <p:nvPr/>
            </p:nvSpPr>
            <p:spPr>
              <a:xfrm>
                <a:off x="7303541" y="3605211"/>
                <a:ext cx="0" cy="360000"/>
              </a:xfrm>
              <a:custGeom>
                <a:avLst/>
                <a:gdLst>
                  <a:gd name="connsiteX0" fmla="*/ 0 w 0"/>
                  <a:gd name="connsiteY0" fmla="*/ 0 h 338137"/>
                  <a:gd name="connsiteX1" fmla="*/ 0 w 0"/>
                  <a:gd name="connsiteY1" fmla="*/ 338137 h 338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338137">
                    <a:moveTo>
                      <a:pt x="0" y="0"/>
                    </a:moveTo>
                    <a:lnTo>
                      <a:pt x="0" y="338137"/>
                    </a:lnTo>
                  </a:path>
                </a:pathLst>
              </a:custGeom>
              <a:noFill/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3" name="Freihandform 102"/>
              <p:cNvSpPr/>
              <p:nvPr/>
            </p:nvSpPr>
            <p:spPr>
              <a:xfrm>
                <a:off x="7607932" y="3605211"/>
                <a:ext cx="0" cy="360000"/>
              </a:xfrm>
              <a:custGeom>
                <a:avLst/>
                <a:gdLst>
                  <a:gd name="connsiteX0" fmla="*/ 0 w 0"/>
                  <a:gd name="connsiteY0" fmla="*/ 0 h 338137"/>
                  <a:gd name="connsiteX1" fmla="*/ 0 w 0"/>
                  <a:gd name="connsiteY1" fmla="*/ 338137 h 338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338137">
                    <a:moveTo>
                      <a:pt x="0" y="0"/>
                    </a:moveTo>
                    <a:lnTo>
                      <a:pt x="0" y="338137"/>
                    </a:lnTo>
                  </a:path>
                </a:pathLst>
              </a:custGeom>
              <a:noFill/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4" name="Freihandform 103"/>
              <p:cNvSpPr/>
              <p:nvPr/>
            </p:nvSpPr>
            <p:spPr>
              <a:xfrm>
                <a:off x="7908143" y="3605211"/>
                <a:ext cx="0" cy="360000"/>
              </a:xfrm>
              <a:custGeom>
                <a:avLst/>
                <a:gdLst>
                  <a:gd name="connsiteX0" fmla="*/ 0 w 0"/>
                  <a:gd name="connsiteY0" fmla="*/ 0 h 338137"/>
                  <a:gd name="connsiteX1" fmla="*/ 0 w 0"/>
                  <a:gd name="connsiteY1" fmla="*/ 338137 h 338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338137">
                    <a:moveTo>
                      <a:pt x="0" y="0"/>
                    </a:moveTo>
                    <a:lnTo>
                      <a:pt x="0" y="338137"/>
                    </a:lnTo>
                  </a:path>
                </a:pathLst>
              </a:custGeom>
              <a:noFill/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5" name="Freihandform 104"/>
              <p:cNvSpPr/>
              <p:nvPr/>
            </p:nvSpPr>
            <p:spPr>
              <a:xfrm>
                <a:off x="5262561" y="3583307"/>
                <a:ext cx="2880000" cy="36000"/>
              </a:xfrm>
              <a:custGeom>
                <a:avLst/>
                <a:gdLst>
                  <a:gd name="connsiteX0" fmla="*/ 0 w 2334894"/>
                  <a:gd name="connsiteY0" fmla="*/ 639 h 38739"/>
                  <a:gd name="connsiteX1" fmla="*/ 109538 w 2334894"/>
                  <a:gd name="connsiteY1" fmla="*/ 5401 h 38739"/>
                  <a:gd name="connsiteX2" fmla="*/ 200025 w 2334894"/>
                  <a:gd name="connsiteY2" fmla="*/ 10164 h 38739"/>
                  <a:gd name="connsiteX3" fmla="*/ 228600 w 2334894"/>
                  <a:gd name="connsiteY3" fmla="*/ 19689 h 38739"/>
                  <a:gd name="connsiteX4" fmla="*/ 419100 w 2334894"/>
                  <a:gd name="connsiteY4" fmla="*/ 14926 h 38739"/>
                  <a:gd name="connsiteX5" fmla="*/ 481013 w 2334894"/>
                  <a:gd name="connsiteY5" fmla="*/ 5401 h 38739"/>
                  <a:gd name="connsiteX6" fmla="*/ 666750 w 2334894"/>
                  <a:gd name="connsiteY6" fmla="*/ 14926 h 38739"/>
                  <a:gd name="connsiteX7" fmla="*/ 700088 w 2334894"/>
                  <a:gd name="connsiteY7" fmla="*/ 19689 h 38739"/>
                  <a:gd name="connsiteX8" fmla="*/ 833438 w 2334894"/>
                  <a:gd name="connsiteY8" fmla="*/ 14926 h 38739"/>
                  <a:gd name="connsiteX9" fmla="*/ 847725 w 2334894"/>
                  <a:gd name="connsiteY9" fmla="*/ 10164 h 38739"/>
                  <a:gd name="connsiteX10" fmla="*/ 881063 w 2334894"/>
                  <a:gd name="connsiteY10" fmla="*/ 19689 h 38739"/>
                  <a:gd name="connsiteX11" fmla="*/ 1066800 w 2334894"/>
                  <a:gd name="connsiteY11" fmla="*/ 14926 h 38739"/>
                  <a:gd name="connsiteX12" fmla="*/ 1085850 w 2334894"/>
                  <a:gd name="connsiteY12" fmla="*/ 10164 h 38739"/>
                  <a:gd name="connsiteX13" fmla="*/ 1157288 w 2334894"/>
                  <a:gd name="connsiteY13" fmla="*/ 14926 h 38739"/>
                  <a:gd name="connsiteX14" fmla="*/ 1214438 w 2334894"/>
                  <a:gd name="connsiteY14" fmla="*/ 29214 h 38739"/>
                  <a:gd name="connsiteX15" fmla="*/ 1404938 w 2334894"/>
                  <a:gd name="connsiteY15" fmla="*/ 24451 h 38739"/>
                  <a:gd name="connsiteX16" fmla="*/ 1433513 w 2334894"/>
                  <a:gd name="connsiteY16" fmla="*/ 14926 h 38739"/>
                  <a:gd name="connsiteX17" fmla="*/ 1662113 w 2334894"/>
                  <a:gd name="connsiteY17" fmla="*/ 10164 h 38739"/>
                  <a:gd name="connsiteX18" fmla="*/ 1690688 w 2334894"/>
                  <a:gd name="connsiteY18" fmla="*/ 639 h 38739"/>
                  <a:gd name="connsiteX19" fmla="*/ 1743075 w 2334894"/>
                  <a:gd name="connsiteY19" fmla="*/ 14926 h 38739"/>
                  <a:gd name="connsiteX20" fmla="*/ 1895475 w 2334894"/>
                  <a:gd name="connsiteY20" fmla="*/ 10164 h 38739"/>
                  <a:gd name="connsiteX21" fmla="*/ 1928813 w 2334894"/>
                  <a:gd name="connsiteY21" fmla="*/ 5401 h 38739"/>
                  <a:gd name="connsiteX22" fmla="*/ 2028825 w 2334894"/>
                  <a:gd name="connsiteY22" fmla="*/ 10164 h 38739"/>
                  <a:gd name="connsiteX23" fmla="*/ 2195513 w 2334894"/>
                  <a:gd name="connsiteY23" fmla="*/ 14926 h 38739"/>
                  <a:gd name="connsiteX24" fmla="*/ 2224088 w 2334894"/>
                  <a:gd name="connsiteY24" fmla="*/ 19689 h 38739"/>
                  <a:gd name="connsiteX25" fmla="*/ 2252663 w 2334894"/>
                  <a:gd name="connsiteY25" fmla="*/ 29214 h 38739"/>
                  <a:gd name="connsiteX26" fmla="*/ 2266950 w 2334894"/>
                  <a:gd name="connsiteY26" fmla="*/ 33976 h 38739"/>
                  <a:gd name="connsiteX27" fmla="*/ 2286000 w 2334894"/>
                  <a:gd name="connsiteY27" fmla="*/ 38739 h 38739"/>
                  <a:gd name="connsiteX28" fmla="*/ 2319338 w 2334894"/>
                  <a:gd name="connsiteY28" fmla="*/ 29214 h 38739"/>
                  <a:gd name="connsiteX29" fmla="*/ 2333625 w 2334894"/>
                  <a:gd name="connsiteY29" fmla="*/ 24451 h 38739"/>
                  <a:gd name="connsiteX30" fmla="*/ 2333625 w 2334894"/>
                  <a:gd name="connsiteY30" fmla="*/ 10164 h 38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2334894" h="38739">
                    <a:moveTo>
                      <a:pt x="0" y="639"/>
                    </a:moveTo>
                    <a:lnTo>
                      <a:pt x="109538" y="5401"/>
                    </a:lnTo>
                    <a:cubicBezTo>
                      <a:pt x="139708" y="6838"/>
                      <a:pt x="170036" y="6565"/>
                      <a:pt x="200025" y="10164"/>
                    </a:cubicBezTo>
                    <a:cubicBezTo>
                      <a:pt x="209994" y="11360"/>
                      <a:pt x="228600" y="19689"/>
                      <a:pt x="228600" y="19689"/>
                    </a:cubicBezTo>
                    <a:lnTo>
                      <a:pt x="419100" y="14926"/>
                    </a:lnTo>
                    <a:cubicBezTo>
                      <a:pt x="427340" y="14575"/>
                      <a:pt x="471178" y="7040"/>
                      <a:pt x="481013" y="5401"/>
                    </a:cubicBezTo>
                    <a:cubicBezTo>
                      <a:pt x="555908" y="24127"/>
                      <a:pt x="477216" y="5901"/>
                      <a:pt x="666750" y="14926"/>
                    </a:cubicBezTo>
                    <a:cubicBezTo>
                      <a:pt x="677963" y="15460"/>
                      <a:pt x="688975" y="18101"/>
                      <a:pt x="700088" y="19689"/>
                    </a:cubicBezTo>
                    <a:cubicBezTo>
                      <a:pt x="744538" y="18101"/>
                      <a:pt x="789052" y="17790"/>
                      <a:pt x="833438" y="14926"/>
                    </a:cubicBezTo>
                    <a:cubicBezTo>
                      <a:pt x="838447" y="14603"/>
                      <a:pt x="842705" y="10164"/>
                      <a:pt x="847725" y="10164"/>
                    </a:cubicBezTo>
                    <a:cubicBezTo>
                      <a:pt x="853708" y="10164"/>
                      <a:pt x="874323" y="17442"/>
                      <a:pt x="881063" y="19689"/>
                    </a:cubicBezTo>
                    <a:cubicBezTo>
                      <a:pt x="942975" y="18101"/>
                      <a:pt x="1004934" y="17803"/>
                      <a:pt x="1066800" y="14926"/>
                    </a:cubicBezTo>
                    <a:cubicBezTo>
                      <a:pt x="1073338" y="14622"/>
                      <a:pt x="1079305" y="10164"/>
                      <a:pt x="1085850" y="10164"/>
                    </a:cubicBezTo>
                    <a:cubicBezTo>
                      <a:pt x="1109716" y="10164"/>
                      <a:pt x="1133475" y="13339"/>
                      <a:pt x="1157288" y="14926"/>
                    </a:cubicBezTo>
                    <a:cubicBezTo>
                      <a:pt x="1195024" y="27505"/>
                      <a:pt x="1175959" y="22800"/>
                      <a:pt x="1214438" y="29214"/>
                    </a:cubicBezTo>
                    <a:cubicBezTo>
                      <a:pt x="1277938" y="27626"/>
                      <a:pt x="1341553" y="28585"/>
                      <a:pt x="1404938" y="24451"/>
                    </a:cubicBezTo>
                    <a:cubicBezTo>
                      <a:pt x="1414957" y="23798"/>
                      <a:pt x="1423475" y="15135"/>
                      <a:pt x="1433513" y="14926"/>
                    </a:cubicBezTo>
                    <a:lnTo>
                      <a:pt x="1662113" y="10164"/>
                    </a:lnTo>
                    <a:cubicBezTo>
                      <a:pt x="1671638" y="6989"/>
                      <a:pt x="1681163" y="-2536"/>
                      <a:pt x="1690688" y="639"/>
                    </a:cubicBezTo>
                    <a:cubicBezTo>
                      <a:pt x="1726942" y="12724"/>
                      <a:pt x="1709418" y="8195"/>
                      <a:pt x="1743075" y="14926"/>
                    </a:cubicBezTo>
                    <a:cubicBezTo>
                      <a:pt x="1793875" y="13339"/>
                      <a:pt x="1844717" y="12767"/>
                      <a:pt x="1895475" y="10164"/>
                    </a:cubicBezTo>
                    <a:cubicBezTo>
                      <a:pt x="1906686" y="9589"/>
                      <a:pt x="1917587" y="5401"/>
                      <a:pt x="1928813" y="5401"/>
                    </a:cubicBezTo>
                    <a:cubicBezTo>
                      <a:pt x="1962188" y="5401"/>
                      <a:pt x="1995471" y="8973"/>
                      <a:pt x="2028825" y="10164"/>
                    </a:cubicBezTo>
                    <a:lnTo>
                      <a:pt x="2195513" y="14926"/>
                    </a:lnTo>
                    <a:cubicBezTo>
                      <a:pt x="2205038" y="16514"/>
                      <a:pt x="2214720" y="17347"/>
                      <a:pt x="2224088" y="19689"/>
                    </a:cubicBezTo>
                    <a:cubicBezTo>
                      <a:pt x="2233828" y="22124"/>
                      <a:pt x="2243138" y="26039"/>
                      <a:pt x="2252663" y="29214"/>
                    </a:cubicBezTo>
                    <a:cubicBezTo>
                      <a:pt x="2257425" y="30801"/>
                      <a:pt x="2262080" y="32758"/>
                      <a:pt x="2266950" y="33976"/>
                    </a:cubicBezTo>
                    <a:lnTo>
                      <a:pt x="2286000" y="38739"/>
                    </a:lnTo>
                    <a:cubicBezTo>
                      <a:pt x="2320264" y="27317"/>
                      <a:pt x="2277469" y="41177"/>
                      <a:pt x="2319338" y="29214"/>
                    </a:cubicBezTo>
                    <a:cubicBezTo>
                      <a:pt x="2324165" y="27835"/>
                      <a:pt x="2330613" y="28467"/>
                      <a:pt x="2333625" y="24451"/>
                    </a:cubicBezTo>
                    <a:cubicBezTo>
                      <a:pt x="2336482" y="20641"/>
                      <a:pt x="2333625" y="14926"/>
                      <a:pt x="2333625" y="10164"/>
                    </a:cubicBezTo>
                  </a:path>
                </a:pathLst>
              </a:custGeom>
              <a:noFill/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6" name="Freihandform 105"/>
              <p:cNvSpPr/>
              <p:nvPr/>
            </p:nvSpPr>
            <p:spPr>
              <a:xfrm>
                <a:off x="5259059" y="3954212"/>
                <a:ext cx="2880000" cy="28800"/>
              </a:xfrm>
              <a:custGeom>
                <a:avLst/>
                <a:gdLst>
                  <a:gd name="connsiteX0" fmla="*/ 0 w 2334894"/>
                  <a:gd name="connsiteY0" fmla="*/ 639 h 38739"/>
                  <a:gd name="connsiteX1" fmla="*/ 109538 w 2334894"/>
                  <a:gd name="connsiteY1" fmla="*/ 5401 h 38739"/>
                  <a:gd name="connsiteX2" fmla="*/ 200025 w 2334894"/>
                  <a:gd name="connsiteY2" fmla="*/ 10164 h 38739"/>
                  <a:gd name="connsiteX3" fmla="*/ 228600 w 2334894"/>
                  <a:gd name="connsiteY3" fmla="*/ 19689 h 38739"/>
                  <a:gd name="connsiteX4" fmla="*/ 419100 w 2334894"/>
                  <a:gd name="connsiteY4" fmla="*/ 14926 h 38739"/>
                  <a:gd name="connsiteX5" fmla="*/ 481013 w 2334894"/>
                  <a:gd name="connsiteY5" fmla="*/ 5401 h 38739"/>
                  <a:gd name="connsiteX6" fmla="*/ 666750 w 2334894"/>
                  <a:gd name="connsiteY6" fmla="*/ 14926 h 38739"/>
                  <a:gd name="connsiteX7" fmla="*/ 700088 w 2334894"/>
                  <a:gd name="connsiteY7" fmla="*/ 19689 h 38739"/>
                  <a:gd name="connsiteX8" fmla="*/ 833438 w 2334894"/>
                  <a:gd name="connsiteY8" fmla="*/ 14926 h 38739"/>
                  <a:gd name="connsiteX9" fmla="*/ 847725 w 2334894"/>
                  <a:gd name="connsiteY9" fmla="*/ 10164 h 38739"/>
                  <a:gd name="connsiteX10" fmla="*/ 881063 w 2334894"/>
                  <a:gd name="connsiteY10" fmla="*/ 19689 h 38739"/>
                  <a:gd name="connsiteX11" fmla="*/ 1066800 w 2334894"/>
                  <a:gd name="connsiteY11" fmla="*/ 14926 h 38739"/>
                  <a:gd name="connsiteX12" fmla="*/ 1085850 w 2334894"/>
                  <a:gd name="connsiteY12" fmla="*/ 10164 h 38739"/>
                  <a:gd name="connsiteX13" fmla="*/ 1157288 w 2334894"/>
                  <a:gd name="connsiteY13" fmla="*/ 14926 h 38739"/>
                  <a:gd name="connsiteX14" fmla="*/ 1214438 w 2334894"/>
                  <a:gd name="connsiteY14" fmla="*/ 29214 h 38739"/>
                  <a:gd name="connsiteX15" fmla="*/ 1404938 w 2334894"/>
                  <a:gd name="connsiteY15" fmla="*/ 24451 h 38739"/>
                  <a:gd name="connsiteX16" fmla="*/ 1433513 w 2334894"/>
                  <a:gd name="connsiteY16" fmla="*/ 14926 h 38739"/>
                  <a:gd name="connsiteX17" fmla="*/ 1662113 w 2334894"/>
                  <a:gd name="connsiteY17" fmla="*/ 10164 h 38739"/>
                  <a:gd name="connsiteX18" fmla="*/ 1690688 w 2334894"/>
                  <a:gd name="connsiteY18" fmla="*/ 639 h 38739"/>
                  <a:gd name="connsiteX19" fmla="*/ 1743075 w 2334894"/>
                  <a:gd name="connsiteY19" fmla="*/ 14926 h 38739"/>
                  <a:gd name="connsiteX20" fmla="*/ 1895475 w 2334894"/>
                  <a:gd name="connsiteY20" fmla="*/ 10164 h 38739"/>
                  <a:gd name="connsiteX21" fmla="*/ 1928813 w 2334894"/>
                  <a:gd name="connsiteY21" fmla="*/ 5401 h 38739"/>
                  <a:gd name="connsiteX22" fmla="*/ 2028825 w 2334894"/>
                  <a:gd name="connsiteY22" fmla="*/ 10164 h 38739"/>
                  <a:gd name="connsiteX23" fmla="*/ 2195513 w 2334894"/>
                  <a:gd name="connsiteY23" fmla="*/ 14926 h 38739"/>
                  <a:gd name="connsiteX24" fmla="*/ 2224088 w 2334894"/>
                  <a:gd name="connsiteY24" fmla="*/ 19689 h 38739"/>
                  <a:gd name="connsiteX25" fmla="*/ 2252663 w 2334894"/>
                  <a:gd name="connsiteY25" fmla="*/ 29214 h 38739"/>
                  <a:gd name="connsiteX26" fmla="*/ 2266950 w 2334894"/>
                  <a:gd name="connsiteY26" fmla="*/ 33976 h 38739"/>
                  <a:gd name="connsiteX27" fmla="*/ 2286000 w 2334894"/>
                  <a:gd name="connsiteY27" fmla="*/ 38739 h 38739"/>
                  <a:gd name="connsiteX28" fmla="*/ 2319338 w 2334894"/>
                  <a:gd name="connsiteY28" fmla="*/ 29214 h 38739"/>
                  <a:gd name="connsiteX29" fmla="*/ 2333625 w 2334894"/>
                  <a:gd name="connsiteY29" fmla="*/ 24451 h 38739"/>
                  <a:gd name="connsiteX30" fmla="*/ 2333625 w 2334894"/>
                  <a:gd name="connsiteY30" fmla="*/ 10164 h 38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2334894" h="38739">
                    <a:moveTo>
                      <a:pt x="0" y="639"/>
                    </a:moveTo>
                    <a:lnTo>
                      <a:pt x="109538" y="5401"/>
                    </a:lnTo>
                    <a:cubicBezTo>
                      <a:pt x="139708" y="6838"/>
                      <a:pt x="170036" y="6565"/>
                      <a:pt x="200025" y="10164"/>
                    </a:cubicBezTo>
                    <a:cubicBezTo>
                      <a:pt x="209994" y="11360"/>
                      <a:pt x="228600" y="19689"/>
                      <a:pt x="228600" y="19689"/>
                    </a:cubicBezTo>
                    <a:lnTo>
                      <a:pt x="419100" y="14926"/>
                    </a:lnTo>
                    <a:cubicBezTo>
                      <a:pt x="427340" y="14575"/>
                      <a:pt x="471178" y="7040"/>
                      <a:pt x="481013" y="5401"/>
                    </a:cubicBezTo>
                    <a:cubicBezTo>
                      <a:pt x="555908" y="24127"/>
                      <a:pt x="477216" y="5901"/>
                      <a:pt x="666750" y="14926"/>
                    </a:cubicBezTo>
                    <a:cubicBezTo>
                      <a:pt x="677963" y="15460"/>
                      <a:pt x="688975" y="18101"/>
                      <a:pt x="700088" y="19689"/>
                    </a:cubicBezTo>
                    <a:cubicBezTo>
                      <a:pt x="744538" y="18101"/>
                      <a:pt x="789052" y="17790"/>
                      <a:pt x="833438" y="14926"/>
                    </a:cubicBezTo>
                    <a:cubicBezTo>
                      <a:pt x="838447" y="14603"/>
                      <a:pt x="842705" y="10164"/>
                      <a:pt x="847725" y="10164"/>
                    </a:cubicBezTo>
                    <a:cubicBezTo>
                      <a:pt x="853708" y="10164"/>
                      <a:pt x="874323" y="17442"/>
                      <a:pt x="881063" y="19689"/>
                    </a:cubicBezTo>
                    <a:cubicBezTo>
                      <a:pt x="942975" y="18101"/>
                      <a:pt x="1004934" y="17803"/>
                      <a:pt x="1066800" y="14926"/>
                    </a:cubicBezTo>
                    <a:cubicBezTo>
                      <a:pt x="1073338" y="14622"/>
                      <a:pt x="1079305" y="10164"/>
                      <a:pt x="1085850" y="10164"/>
                    </a:cubicBezTo>
                    <a:cubicBezTo>
                      <a:pt x="1109716" y="10164"/>
                      <a:pt x="1133475" y="13339"/>
                      <a:pt x="1157288" y="14926"/>
                    </a:cubicBezTo>
                    <a:cubicBezTo>
                      <a:pt x="1195024" y="27505"/>
                      <a:pt x="1175959" y="22800"/>
                      <a:pt x="1214438" y="29214"/>
                    </a:cubicBezTo>
                    <a:cubicBezTo>
                      <a:pt x="1277938" y="27626"/>
                      <a:pt x="1341553" y="28585"/>
                      <a:pt x="1404938" y="24451"/>
                    </a:cubicBezTo>
                    <a:cubicBezTo>
                      <a:pt x="1414957" y="23798"/>
                      <a:pt x="1423475" y="15135"/>
                      <a:pt x="1433513" y="14926"/>
                    </a:cubicBezTo>
                    <a:lnTo>
                      <a:pt x="1662113" y="10164"/>
                    </a:lnTo>
                    <a:cubicBezTo>
                      <a:pt x="1671638" y="6989"/>
                      <a:pt x="1681163" y="-2536"/>
                      <a:pt x="1690688" y="639"/>
                    </a:cubicBezTo>
                    <a:cubicBezTo>
                      <a:pt x="1726942" y="12724"/>
                      <a:pt x="1709418" y="8195"/>
                      <a:pt x="1743075" y="14926"/>
                    </a:cubicBezTo>
                    <a:cubicBezTo>
                      <a:pt x="1793875" y="13339"/>
                      <a:pt x="1844717" y="12767"/>
                      <a:pt x="1895475" y="10164"/>
                    </a:cubicBezTo>
                    <a:cubicBezTo>
                      <a:pt x="1906686" y="9589"/>
                      <a:pt x="1917587" y="5401"/>
                      <a:pt x="1928813" y="5401"/>
                    </a:cubicBezTo>
                    <a:cubicBezTo>
                      <a:pt x="1962188" y="5401"/>
                      <a:pt x="1995471" y="8973"/>
                      <a:pt x="2028825" y="10164"/>
                    </a:cubicBezTo>
                    <a:lnTo>
                      <a:pt x="2195513" y="14926"/>
                    </a:lnTo>
                    <a:cubicBezTo>
                      <a:pt x="2205038" y="16514"/>
                      <a:pt x="2214720" y="17347"/>
                      <a:pt x="2224088" y="19689"/>
                    </a:cubicBezTo>
                    <a:cubicBezTo>
                      <a:pt x="2233828" y="22124"/>
                      <a:pt x="2243138" y="26039"/>
                      <a:pt x="2252663" y="29214"/>
                    </a:cubicBezTo>
                    <a:cubicBezTo>
                      <a:pt x="2257425" y="30801"/>
                      <a:pt x="2262080" y="32758"/>
                      <a:pt x="2266950" y="33976"/>
                    </a:cubicBezTo>
                    <a:lnTo>
                      <a:pt x="2286000" y="38739"/>
                    </a:lnTo>
                    <a:cubicBezTo>
                      <a:pt x="2320264" y="27317"/>
                      <a:pt x="2277469" y="41177"/>
                      <a:pt x="2319338" y="29214"/>
                    </a:cubicBezTo>
                    <a:cubicBezTo>
                      <a:pt x="2324165" y="27835"/>
                      <a:pt x="2330613" y="28467"/>
                      <a:pt x="2333625" y="24451"/>
                    </a:cubicBezTo>
                    <a:cubicBezTo>
                      <a:pt x="2336482" y="20641"/>
                      <a:pt x="2333625" y="14926"/>
                      <a:pt x="2333625" y="10164"/>
                    </a:cubicBezTo>
                  </a:path>
                </a:pathLst>
              </a:custGeom>
              <a:noFill/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90" name="Textfeld 89"/>
            <p:cNvSpPr txBox="1"/>
            <p:nvPr/>
          </p:nvSpPr>
          <p:spPr>
            <a:xfrm>
              <a:off x="-3251970" y="5739263"/>
              <a:ext cx="28764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/>
                <a:t>Koordinationsleiter</a:t>
              </a:r>
            </a:p>
          </p:txBody>
        </p:sp>
      </p:grpSp>
      <p:sp>
        <p:nvSpPr>
          <p:cNvPr id="173" name="Rechteck 172"/>
          <p:cNvSpPr/>
          <p:nvPr userDrawn="1"/>
        </p:nvSpPr>
        <p:spPr>
          <a:xfrm>
            <a:off x="137465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190" name="Rechteck 189"/>
          <p:cNvSpPr/>
          <p:nvPr userDrawn="1"/>
        </p:nvSpPr>
        <p:spPr>
          <a:xfrm>
            <a:off x="3197805" y="1133745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191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4163673" y="1163337"/>
            <a:ext cx="806292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sp>
        <p:nvSpPr>
          <p:cNvPr id="193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46453" y="1411658"/>
            <a:ext cx="3623512" cy="26961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195" name="Rechteck 194"/>
          <p:cNvSpPr/>
          <p:nvPr userDrawn="1"/>
        </p:nvSpPr>
        <p:spPr>
          <a:xfrm>
            <a:off x="137465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196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68524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197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82470" y="1764775"/>
            <a:ext cx="4787495" cy="452476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grpSp>
        <p:nvGrpSpPr>
          <p:cNvPr id="110" name="Gruppieren 109"/>
          <p:cNvGrpSpPr>
            <a:grpSpLocks noChangeAspect="1"/>
          </p:cNvGrpSpPr>
          <p:nvPr userDrawn="1"/>
        </p:nvGrpSpPr>
        <p:grpSpPr>
          <a:xfrm rot="5400000">
            <a:off x="4808799" y="2039515"/>
            <a:ext cx="5471604" cy="3438899"/>
            <a:chOff x="1220520" y="2507015"/>
            <a:chExt cx="6289200" cy="3952763"/>
          </a:xfrm>
        </p:grpSpPr>
        <p:grpSp>
          <p:nvGrpSpPr>
            <p:cNvPr id="111" name="Gruppieren 110"/>
            <p:cNvGrpSpPr/>
            <p:nvPr userDrawn="1"/>
          </p:nvGrpSpPr>
          <p:grpSpPr>
            <a:xfrm>
              <a:off x="1220520" y="2554530"/>
              <a:ext cx="6289200" cy="3859200"/>
              <a:chOff x="1220520" y="2554530"/>
              <a:chExt cx="6289200" cy="3859200"/>
            </a:xfrm>
          </p:grpSpPr>
          <p:sp>
            <p:nvSpPr>
              <p:cNvPr id="116" name="Rechteck 115"/>
              <p:cNvSpPr/>
              <p:nvPr userDrawn="1"/>
            </p:nvSpPr>
            <p:spPr>
              <a:xfrm>
                <a:off x="1364520" y="2554530"/>
                <a:ext cx="6001200" cy="3859200"/>
              </a:xfrm>
              <a:prstGeom prst="rect">
                <a:avLst/>
              </a:prstGeom>
              <a:solidFill>
                <a:srgbClr val="33CC33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17" name="Ellipse 116"/>
              <p:cNvSpPr/>
              <p:nvPr userDrawn="1"/>
            </p:nvSpPr>
            <p:spPr>
              <a:xfrm>
                <a:off x="3816120" y="3934349"/>
                <a:ext cx="1098000" cy="1098000"/>
              </a:xfrm>
              <a:prstGeom prst="ellipse">
                <a:avLst/>
              </a:prstGeom>
              <a:solidFill>
                <a:srgbClr val="33CC33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118" name="Gerade Verbindung 117"/>
              <p:cNvCxnSpPr/>
              <p:nvPr userDrawn="1"/>
            </p:nvCxnSpPr>
            <p:spPr>
              <a:xfrm>
                <a:off x="4367871" y="2555578"/>
                <a:ext cx="0" cy="384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9" name="Gruppieren 118"/>
              <p:cNvGrpSpPr/>
              <p:nvPr userDrawn="1"/>
            </p:nvGrpSpPr>
            <p:grpSpPr>
              <a:xfrm>
                <a:off x="1220520" y="3258853"/>
                <a:ext cx="1355658" cy="2419200"/>
                <a:chOff x="1220520" y="3258853"/>
                <a:chExt cx="1355658" cy="2419200"/>
              </a:xfrm>
              <a:solidFill>
                <a:srgbClr val="33CC33"/>
              </a:solidFill>
            </p:grpSpPr>
            <p:sp>
              <p:nvSpPr>
                <p:cNvPr id="127" name="Rechteck 126"/>
                <p:cNvSpPr/>
                <p:nvPr userDrawn="1"/>
              </p:nvSpPr>
              <p:spPr>
                <a:xfrm>
                  <a:off x="1220520" y="4248853"/>
                  <a:ext cx="144000" cy="439200"/>
                </a:xfrm>
                <a:prstGeom prst="rect">
                  <a:avLst/>
                </a:prstGeom>
                <a:pattFill prst="smGrid">
                  <a:fgClr>
                    <a:schemeClr val="bg1">
                      <a:lumMod val="50000"/>
                    </a:schemeClr>
                  </a:fgClr>
                  <a:bgClr>
                    <a:schemeClr val="bg1"/>
                  </a:bgClr>
                </a:pattFill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128" name="Ellipse 127"/>
                <p:cNvSpPr/>
                <p:nvPr userDrawn="1"/>
              </p:nvSpPr>
              <p:spPr>
                <a:xfrm>
                  <a:off x="1478178" y="3934349"/>
                  <a:ext cx="1098000" cy="1098000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129" name="Rechteck 128"/>
                <p:cNvSpPr/>
                <p:nvPr userDrawn="1"/>
              </p:nvSpPr>
              <p:spPr>
                <a:xfrm>
                  <a:off x="1364629" y="3258853"/>
                  <a:ext cx="990000" cy="2419200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130" name="Rechteck 129"/>
                <p:cNvSpPr/>
                <p:nvPr userDrawn="1"/>
              </p:nvSpPr>
              <p:spPr>
                <a:xfrm>
                  <a:off x="1364629" y="3919453"/>
                  <a:ext cx="324000" cy="1098000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131" name="Ellipse 130"/>
                <p:cNvSpPr/>
                <p:nvPr userDrawn="1"/>
              </p:nvSpPr>
              <p:spPr>
                <a:xfrm>
                  <a:off x="2009178" y="4463595"/>
                  <a:ext cx="36000" cy="36000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</p:grpSp>
          <p:grpSp>
            <p:nvGrpSpPr>
              <p:cNvPr id="120" name="Gruppieren 119"/>
              <p:cNvGrpSpPr/>
              <p:nvPr userDrawn="1"/>
            </p:nvGrpSpPr>
            <p:grpSpPr>
              <a:xfrm flipH="1">
                <a:off x="6154062" y="3258853"/>
                <a:ext cx="1355658" cy="2419200"/>
                <a:chOff x="1220520" y="3258853"/>
                <a:chExt cx="1355658" cy="2419200"/>
              </a:xfrm>
              <a:solidFill>
                <a:srgbClr val="33CC33"/>
              </a:solidFill>
            </p:grpSpPr>
            <p:sp>
              <p:nvSpPr>
                <p:cNvPr id="122" name="Rechteck 121"/>
                <p:cNvSpPr/>
                <p:nvPr userDrawn="1"/>
              </p:nvSpPr>
              <p:spPr>
                <a:xfrm>
                  <a:off x="1220520" y="4248853"/>
                  <a:ext cx="144000" cy="439200"/>
                </a:xfrm>
                <a:prstGeom prst="rect">
                  <a:avLst/>
                </a:prstGeom>
                <a:pattFill prst="smGrid">
                  <a:fgClr>
                    <a:schemeClr val="bg1">
                      <a:lumMod val="50000"/>
                    </a:schemeClr>
                  </a:fgClr>
                  <a:bgClr>
                    <a:schemeClr val="bg1"/>
                  </a:bgClr>
                </a:pattFill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123" name="Ellipse 122"/>
                <p:cNvSpPr/>
                <p:nvPr userDrawn="1"/>
              </p:nvSpPr>
              <p:spPr>
                <a:xfrm>
                  <a:off x="1478178" y="3934349"/>
                  <a:ext cx="1098000" cy="1098000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124" name="Rechteck 123"/>
                <p:cNvSpPr/>
                <p:nvPr userDrawn="1"/>
              </p:nvSpPr>
              <p:spPr>
                <a:xfrm>
                  <a:off x="1364629" y="3258853"/>
                  <a:ext cx="990000" cy="2419200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125" name="Rechteck 124"/>
                <p:cNvSpPr/>
                <p:nvPr userDrawn="1"/>
              </p:nvSpPr>
              <p:spPr>
                <a:xfrm>
                  <a:off x="1364629" y="3919453"/>
                  <a:ext cx="324000" cy="1098000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126" name="Ellipse 125"/>
                <p:cNvSpPr/>
                <p:nvPr userDrawn="1"/>
              </p:nvSpPr>
              <p:spPr>
                <a:xfrm>
                  <a:off x="2009178" y="4463595"/>
                  <a:ext cx="36000" cy="36000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</p:grpSp>
          <p:sp>
            <p:nvSpPr>
              <p:cNvPr id="121" name="Ellipse 120"/>
              <p:cNvSpPr/>
              <p:nvPr userDrawn="1"/>
            </p:nvSpPr>
            <p:spPr>
              <a:xfrm>
                <a:off x="4351505" y="4446730"/>
                <a:ext cx="36000" cy="36000"/>
              </a:xfrm>
              <a:prstGeom prst="ellipse">
                <a:avLst/>
              </a:prstGeom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sp>
          <p:nvSpPr>
            <p:cNvPr id="112" name="Bogen 111"/>
            <p:cNvSpPr/>
            <p:nvPr userDrawn="1"/>
          </p:nvSpPr>
          <p:spPr>
            <a:xfrm>
              <a:off x="1317120" y="6335060"/>
              <a:ext cx="118800" cy="11880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3" name="Bogen 112"/>
            <p:cNvSpPr/>
            <p:nvPr userDrawn="1"/>
          </p:nvSpPr>
          <p:spPr>
            <a:xfrm rot="5400000">
              <a:off x="1314500" y="2507015"/>
              <a:ext cx="118800" cy="11880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4" name="Bogen 113"/>
            <p:cNvSpPr/>
            <p:nvPr userDrawn="1"/>
          </p:nvSpPr>
          <p:spPr>
            <a:xfrm rot="10800000">
              <a:off x="7287161" y="2507953"/>
              <a:ext cx="118800" cy="11880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5" name="Bogen 114"/>
            <p:cNvSpPr/>
            <p:nvPr userDrawn="1"/>
          </p:nvSpPr>
          <p:spPr>
            <a:xfrm rot="16200000">
              <a:off x="7287161" y="6340978"/>
              <a:ext cx="118800" cy="11880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48" name="Grafik 47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20619" y1="55155" x2="35567" y2="25258"/>
                        <a14:foregroundMark x1="32990" y1="8763" x2="74742" y2="37629"/>
                        <a14:foregroundMark x1="78351" y1="15464" x2="92268" y2="32990"/>
                        <a14:foregroundMark x1="93814" y1="63402" x2="77835" y2="88660"/>
                        <a14:foregroundMark x1="42268" y1="96392" x2="35567" y2="66495"/>
                        <a14:foregroundMark x1="40206" y1="84021" x2="79897" y2="70103"/>
                        <a14:foregroundMark x1="76804" y1="59278" x2="65979" y2="31959"/>
                        <a14:foregroundMark x1="51546" y1="26289" x2="19588" y2="13402"/>
                        <a14:foregroundMark x1="2577" y1="50515" x2="34021" y2="59794"/>
                        <a14:foregroundMark x1="6701" y1="61340" x2="32990" y2="855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337" y="87474"/>
            <a:ext cx="354787" cy="354787"/>
          </a:xfrm>
          <a:prstGeom prst="rect">
            <a:avLst/>
          </a:prstGeom>
        </p:spPr>
      </p:pic>
      <p:pic>
        <p:nvPicPr>
          <p:cNvPr id="49" name="Grafik 48">
            <a:hlinkClick r:id="rId6"/>
          </p:cNvPr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539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D_2ü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906035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5" name="AutoShape 115"/>
          <p:cNvSpPr>
            <a:spLocks noChangeArrowheads="1"/>
          </p:cNvSpPr>
          <p:nvPr userDrawn="1"/>
        </p:nvSpPr>
        <p:spPr bwMode="auto">
          <a:xfrm>
            <a:off x="68330" y="1088739"/>
            <a:ext cx="5514739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26" name="Rechteck 25"/>
          <p:cNvSpPr/>
          <p:nvPr userDrawn="1"/>
        </p:nvSpPr>
        <p:spPr>
          <a:xfrm>
            <a:off x="92460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27" name="Rechteck 26"/>
          <p:cNvSpPr/>
          <p:nvPr userDrawn="1"/>
        </p:nvSpPr>
        <p:spPr>
          <a:xfrm>
            <a:off x="3807197" y="1133745"/>
            <a:ext cx="9709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28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01448" y="1411658"/>
            <a:ext cx="4146606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29" name="Rechteck 28"/>
          <p:cNvSpPr/>
          <p:nvPr userDrawn="1"/>
        </p:nvSpPr>
        <p:spPr>
          <a:xfrm>
            <a:off x="92460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30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23519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31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37465" y="1764775"/>
            <a:ext cx="5310589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4741601" y="1133745"/>
            <a:ext cx="706453" cy="246222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sp>
        <p:nvSpPr>
          <p:cNvPr id="33" name="AutoShape 115"/>
          <p:cNvSpPr>
            <a:spLocks noChangeArrowheads="1"/>
          </p:cNvSpPr>
          <p:nvPr userDrawn="1"/>
        </p:nvSpPr>
        <p:spPr bwMode="auto">
          <a:xfrm>
            <a:off x="68883" y="3821397"/>
            <a:ext cx="5514739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44" name="Rechteck 43"/>
          <p:cNvSpPr/>
          <p:nvPr userDrawn="1"/>
        </p:nvSpPr>
        <p:spPr>
          <a:xfrm>
            <a:off x="93013" y="3895996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46" name="Textplatzhalter 2"/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292476" y="4144316"/>
            <a:ext cx="4155824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47" name="Rechteck 46"/>
          <p:cNvSpPr/>
          <p:nvPr userDrawn="1"/>
        </p:nvSpPr>
        <p:spPr>
          <a:xfrm>
            <a:off x="93013" y="4163549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624072" y="3899501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138018" y="4497433"/>
            <a:ext cx="5310589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3" name="Rechteck 52"/>
          <p:cNvSpPr/>
          <p:nvPr userDrawn="1"/>
        </p:nvSpPr>
        <p:spPr>
          <a:xfrm>
            <a:off x="3827875" y="3849458"/>
            <a:ext cx="9709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4741602" y="3857853"/>
            <a:ext cx="706453" cy="246222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grpSp>
        <p:nvGrpSpPr>
          <p:cNvPr id="40" name="Gruppieren 39"/>
          <p:cNvGrpSpPr>
            <a:grpSpLocks noChangeAspect="1"/>
          </p:cNvGrpSpPr>
          <p:nvPr userDrawn="1"/>
        </p:nvGrpSpPr>
        <p:grpSpPr>
          <a:xfrm rot="5400000">
            <a:off x="5080823" y="2039515"/>
            <a:ext cx="5471604" cy="3438899"/>
            <a:chOff x="1220520" y="2507015"/>
            <a:chExt cx="6289200" cy="3952763"/>
          </a:xfrm>
        </p:grpSpPr>
        <p:grpSp>
          <p:nvGrpSpPr>
            <p:cNvPr id="41" name="Gruppieren 40"/>
            <p:cNvGrpSpPr/>
            <p:nvPr userDrawn="1"/>
          </p:nvGrpSpPr>
          <p:grpSpPr>
            <a:xfrm>
              <a:off x="1220520" y="2554530"/>
              <a:ext cx="6289200" cy="3859200"/>
              <a:chOff x="1220520" y="2554530"/>
              <a:chExt cx="6289200" cy="3859200"/>
            </a:xfrm>
          </p:grpSpPr>
          <p:sp>
            <p:nvSpPr>
              <p:cNvPr id="71" name="Rechteck 70"/>
              <p:cNvSpPr/>
              <p:nvPr userDrawn="1"/>
            </p:nvSpPr>
            <p:spPr>
              <a:xfrm>
                <a:off x="1364520" y="2554530"/>
                <a:ext cx="6001200" cy="3859200"/>
              </a:xfrm>
              <a:prstGeom prst="rect">
                <a:avLst/>
              </a:prstGeom>
              <a:solidFill>
                <a:srgbClr val="33CC33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72" name="Ellipse 71"/>
              <p:cNvSpPr/>
              <p:nvPr userDrawn="1"/>
            </p:nvSpPr>
            <p:spPr>
              <a:xfrm>
                <a:off x="3816120" y="3934349"/>
                <a:ext cx="1098000" cy="1098000"/>
              </a:xfrm>
              <a:prstGeom prst="ellipse">
                <a:avLst/>
              </a:prstGeom>
              <a:solidFill>
                <a:srgbClr val="33CC33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73" name="Gerade Verbindung 72"/>
              <p:cNvCxnSpPr/>
              <p:nvPr userDrawn="1"/>
            </p:nvCxnSpPr>
            <p:spPr>
              <a:xfrm>
                <a:off x="4367871" y="2555578"/>
                <a:ext cx="0" cy="384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4" name="Gruppieren 73"/>
              <p:cNvGrpSpPr/>
              <p:nvPr userDrawn="1"/>
            </p:nvGrpSpPr>
            <p:grpSpPr>
              <a:xfrm>
                <a:off x="1220520" y="3258853"/>
                <a:ext cx="1355658" cy="2419200"/>
                <a:chOff x="1220520" y="3258853"/>
                <a:chExt cx="1355658" cy="2419200"/>
              </a:xfrm>
              <a:solidFill>
                <a:srgbClr val="33CC33"/>
              </a:solidFill>
            </p:grpSpPr>
            <p:sp>
              <p:nvSpPr>
                <p:cNvPr id="82" name="Rechteck 81"/>
                <p:cNvSpPr/>
                <p:nvPr userDrawn="1"/>
              </p:nvSpPr>
              <p:spPr>
                <a:xfrm>
                  <a:off x="1220520" y="4248853"/>
                  <a:ext cx="144000" cy="439200"/>
                </a:xfrm>
                <a:prstGeom prst="rect">
                  <a:avLst/>
                </a:prstGeom>
                <a:pattFill prst="smGrid">
                  <a:fgClr>
                    <a:schemeClr val="bg1">
                      <a:lumMod val="50000"/>
                    </a:schemeClr>
                  </a:fgClr>
                  <a:bgClr>
                    <a:schemeClr val="bg1"/>
                  </a:bgClr>
                </a:pattFill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83" name="Ellipse 82"/>
                <p:cNvSpPr/>
                <p:nvPr userDrawn="1"/>
              </p:nvSpPr>
              <p:spPr>
                <a:xfrm>
                  <a:off x="1478178" y="3934349"/>
                  <a:ext cx="1098000" cy="1098000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84" name="Rechteck 83"/>
                <p:cNvSpPr/>
                <p:nvPr userDrawn="1"/>
              </p:nvSpPr>
              <p:spPr>
                <a:xfrm>
                  <a:off x="1364629" y="3258853"/>
                  <a:ext cx="990000" cy="2419200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85" name="Rechteck 84"/>
                <p:cNvSpPr/>
                <p:nvPr userDrawn="1"/>
              </p:nvSpPr>
              <p:spPr>
                <a:xfrm>
                  <a:off x="1364629" y="3919453"/>
                  <a:ext cx="324000" cy="1098000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86" name="Ellipse 85"/>
                <p:cNvSpPr/>
                <p:nvPr userDrawn="1"/>
              </p:nvSpPr>
              <p:spPr>
                <a:xfrm>
                  <a:off x="2009178" y="4463595"/>
                  <a:ext cx="36000" cy="36000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</p:grpSp>
          <p:grpSp>
            <p:nvGrpSpPr>
              <p:cNvPr id="75" name="Gruppieren 74"/>
              <p:cNvGrpSpPr/>
              <p:nvPr userDrawn="1"/>
            </p:nvGrpSpPr>
            <p:grpSpPr>
              <a:xfrm flipH="1">
                <a:off x="6154062" y="3258853"/>
                <a:ext cx="1355658" cy="2419200"/>
                <a:chOff x="1220520" y="3258853"/>
                <a:chExt cx="1355658" cy="2419200"/>
              </a:xfrm>
              <a:solidFill>
                <a:srgbClr val="33CC33"/>
              </a:solidFill>
            </p:grpSpPr>
            <p:sp>
              <p:nvSpPr>
                <p:cNvPr id="77" name="Rechteck 76"/>
                <p:cNvSpPr/>
                <p:nvPr userDrawn="1"/>
              </p:nvSpPr>
              <p:spPr>
                <a:xfrm>
                  <a:off x="1220520" y="4248853"/>
                  <a:ext cx="144000" cy="439200"/>
                </a:xfrm>
                <a:prstGeom prst="rect">
                  <a:avLst/>
                </a:prstGeom>
                <a:pattFill prst="smGrid">
                  <a:fgClr>
                    <a:schemeClr val="bg1">
                      <a:lumMod val="50000"/>
                    </a:schemeClr>
                  </a:fgClr>
                  <a:bgClr>
                    <a:schemeClr val="bg1"/>
                  </a:bgClr>
                </a:pattFill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78" name="Ellipse 77"/>
                <p:cNvSpPr/>
                <p:nvPr userDrawn="1"/>
              </p:nvSpPr>
              <p:spPr>
                <a:xfrm>
                  <a:off x="1478178" y="3934349"/>
                  <a:ext cx="1098000" cy="1098000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79" name="Rechteck 78"/>
                <p:cNvSpPr/>
                <p:nvPr userDrawn="1"/>
              </p:nvSpPr>
              <p:spPr>
                <a:xfrm>
                  <a:off x="1364629" y="3258853"/>
                  <a:ext cx="990000" cy="2419200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80" name="Rechteck 79"/>
                <p:cNvSpPr/>
                <p:nvPr userDrawn="1"/>
              </p:nvSpPr>
              <p:spPr>
                <a:xfrm>
                  <a:off x="1364629" y="3919453"/>
                  <a:ext cx="324000" cy="1098000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81" name="Ellipse 80"/>
                <p:cNvSpPr/>
                <p:nvPr userDrawn="1"/>
              </p:nvSpPr>
              <p:spPr>
                <a:xfrm>
                  <a:off x="2009178" y="4463595"/>
                  <a:ext cx="36000" cy="36000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</p:grpSp>
          <p:sp>
            <p:nvSpPr>
              <p:cNvPr id="76" name="Ellipse 75"/>
              <p:cNvSpPr/>
              <p:nvPr userDrawn="1"/>
            </p:nvSpPr>
            <p:spPr>
              <a:xfrm>
                <a:off x="4351505" y="4446730"/>
                <a:ext cx="36000" cy="36000"/>
              </a:xfrm>
              <a:prstGeom prst="ellipse">
                <a:avLst/>
              </a:prstGeom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sp>
          <p:nvSpPr>
            <p:cNvPr id="64" name="Bogen 63"/>
            <p:cNvSpPr/>
            <p:nvPr userDrawn="1"/>
          </p:nvSpPr>
          <p:spPr>
            <a:xfrm>
              <a:off x="1317120" y="6335060"/>
              <a:ext cx="118800" cy="11880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5" name="Bogen 64"/>
            <p:cNvSpPr/>
            <p:nvPr userDrawn="1"/>
          </p:nvSpPr>
          <p:spPr>
            <a:xfrm rot="5400000">
              <a:off x="1314500" y="2507015"/>
              <a:ext cx="118800" cy="11880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7" name="Bogen 66"/>
            <p:cNvSpPr/>
            <p:nvPr userDrawn="1"/>
          </p:nvSpPr>
          <p:spPr>
            <a:xfrm rot="10800000">
              <a:off x="7287161" y="2507953"/>
              <a:ext cx="118800" cy="11880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0" name="Bogen 69"/>
            <p:cNvSpPr/>
            <p:nvPr userDrawn="1"/>
          </p:nvSpPr>
          <p:spPr>
            <a:xfrm rot="16200000">
              <a:off x="7287161" y="6340978"/>
              <a:ext cx="118800" cy="11880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42" name="Grafik 41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20619" y1="55155" x2="35567" y2="25258"/>
                        <a14:foregroundMark x1="32990" y1="8763" x2="74742" y2="37629"/>
                        <a14:foregroundMark x1="78351" y1="15464" x2="92268" y2="32990"/>
                        <a14:foregroundMark x1="93814" y1="63402" x2="77835" y2="88660"/>
                        <a14:foregroundMark x1="42268" y1="96392" x2="35567" y2="66495"/>
                        <a14:foregroundMark x1="40206" y1="84021" x2="79897" y2="70103"/>
                        <a14:foregroundMark x1="76804" y1="59278" x2="65979" y2="31959"/>
                        <a14:foregroundMark x1="51546" y1="26289" x2="19588" y2="13402"/>
                        <a14:foregroundMark x1="2577" y1="50515" x2="34021" y2="59794"/>
                        <a14:foregroundMark x1="6701" y1="61340" x2="32990" y2="855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337" y="87474"/>
            <a:ext cx="354787" cy="354787"/>
          </a:xfrm>
          <a:prstGeom prst="rect">
            <a:avLst/>
          </a:prstGeom>
        </p:spPr>
      </p:pic>
      <p:pic>
        <p:nvPicPr>
          <p:cNvPr id="43" name="Grafik 42">
            <a:hlinkClick r:id="rId6"/>
          </p:cNvPr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229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D_2ü_2fel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930576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6" name="AutoShape 115"/>
          <p:cNvSpPr>
            <a:spLocks noChangeArrowheads="1"/>
          </p:cNvSpPr>
          <p:nvPr userDrawn="1"/>
        </p:nvSpPr>
        <p:spPr bwMode="auto">
          <a:xfrm>
            <a:off x="68331" y="1088739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42" name="Rechteck 41"/>
          <p:cNvSpPr/>
          <p:nvPr userDrawn="1"/>
        </p:nvSpPr>
        <p:spPr>
          <a:xfrm>
            <a:off x="92460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43" name="Rechteck 42"/>
          <p:cNvSpPr/>
          <p:nvPr userDrawn="1"/>
        </p:nvSpPr>
        <p:spPr>
          <a:xfrm>
            <a:off x="2162690" y="1133745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44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01448" y="1411658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45" name="Rechteck 44"/>
          <p:cNvSpPr/>
          <p:nvPr userDrawn="1"/>
        </p:nvSpPr>
        <p:spPr>
          <a:xfrm>
            <a:off x="92460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23519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37465" y="1764775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34218" y="1163337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sp>
        <p:nvSpPr>
          <p:cNvPr id="60" name="AutoShape 115"/>
          <p:cNvSpPr>
            <a:spLocks noChangeArrowheads="1"/>
          </p:cNvSpPr>
          <p:nvPr userDrawn="1"/>
        </p:nvSpPr>
        <p:spPr bwMode="auto">
          <a:xfrm>
            <a:off x="68884" y="3821397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61" name="Rechteck 60"/>
          <p:cNvSpPr/>
          <p:nvPr userDrawn="1"/>
        </p:nvSpPr>
        <p:spPr>
          <a:xfrm>
            <a:off x="93013" y="3895996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62" name="Rechteck 61"/>
          <p:cNvSpPr/>
          <p:nvPr userDrawn="1"/>
        </p:nvSpPr>
        <p:spPr>
          <a:xfrm>
            <a:off x="2163243" y="3879050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63" name="Textplatzhalter 2"/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302001" y="4144316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66" name="Rechteck 65"/>
          <p:cNvSpPr/>
          <p:nvPr userDrawn="1"/>
        </p:nvSpPr>
        <p:spPr>
          <a:xfrm>
            <a:off x="93013" y="4163549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624072" y="3899501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69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138018" y="4497433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0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34771" y="3895995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grpSp>
        <p:nvGrpSpPr>
          <p:cNvPr id="64" name="Gruppieren 63"/>
          <p:cNvGrpSpPr>
            <a:grpSpLocks noChangeAspect="1"/>
          </p:cNvGrpSpPr>
          <p:nvPr userDrawn="1"/>
        </p:nvGrpSpPr>
        <p:grpSpPr>
          <a:xfrm rot="5400000">
            <a:off x="3032029" y="2354997"/>
            <a:ext cx="4769069" cy="2997356"/>
            <a:chOff x="1220520" y="2507015"/>
            <a:chExt cx="6289200" cy="3952763"/>
          </a:xfrm>
        </p:grpSpPr>
        <p:grpSp>
          <p:nvGrpSpPr>
            <p:cNvPr id="65" name="Gruppieren 64"/>
            <p:cNvGrpSpPr/>
            <p:nvPr userDrawn="1"/>
          </p:nvGrpSpPr>
          <p:grpSpPr>
            <a:xfrm>
              <a:off x="1220520" y="2554530"/>
              <a:ext cx="6289200" cy="3859200"/>
              <a:chOff x="1220520" y="2554530"/>
              <a:chExt cx="6289200" cy="3859200"/>
            </a:xfrm>
          </p:grpSpPr>
          <p:sp>
            <p:nvSpPr>
              <p:cNvPr id="114" name="Rechteck 113"/>
              <p:cNvSpPr/>
              <p:nvPr userDrawn="1"/>
            </p:nvSpPr>
            <p:spPr>
              <a:xfrm>
                <a:off x="1364520" y="2554530"/>
                <a:ext cx="6001200" cy="3859200"/>
              </a:xfrm>
              <a:prstGeom prst="rect">
                <a:avLst/>
              </a:prstGeom>
              <a:solidFill>
                <a:srgbClr val="33CC33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15" name="Ellipse 114"/>
              <p:cNvSpPr/>
              <p:nvPr userDrawn="1"/>
            </p:nvSpPr>
            <p:spPr>
              <a:xfrm>
                <a:off x="3816120" y="3934349"/>
                <a:ext cx="1098000" cy="1098000"/>
              </a:xfrm>
              <a:prstGeom prst="ellipse">
                <a:avLst/>
              </a:prstGeom>
              <a:solidFill>
                <a:srgbClr val="33CC33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116" name="Gerade Verbindung 115"/>
              <p:cNvCxnSpPr/>
              <p:nvPr userDrawn="1"/>
            </p:nvCxnSpPr>
            <p:spPr>
              <a:xfrm>
                <a:off x="4367871" y="2555578"/>
                <a:ext cx="0" cy="384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7" name="Gruppieren 116"/>
              <p:cNvGrpSpPr/>
              <p:nvPr userDrawn="1"/>
            </p:nvGrpSpPr>
            <p:grpSpPr>
              <a:xfrm>
                <a:off x="1220520" y="3258853"/>
                <a:ext cx="1355658" cy="2419200"/>
                <a:chOff x="1220520" y="3258853"/>
                <a:chExt cx="1355658" cy="2419200"/>
              </a:xfrm>
              <a:solidFill>
                <a:srgbClr val="33CC33"/>
              </a:solidFill>
            </p:grpSpPr>
            <p:sp>
              <p:nvSpPr>
                <p:cNvPr id="125" name="Rechteck 124"/>
                <p:cNvSpPr/>
                <p:nvPr userDrawn="1"/>
              </p:nvSpPr>
              <p:spPr>
                <a:xfrm>
                  <a:off x="1220520" y="4248853"/>
                  <a:ext cx="144000" cy="439200"/>
                </a:xfrm>
                <a:prstGeom prst="rect">
                  <a:avLst/>
                </a:prstGeom>
                <a:pattFill prst="smGrid">
                  <a:fgClr>
                    <a:schemeClr val="bg1">
                      <a:lumMod val="50000"/>
                    </a:schemeClr>
                  </a:fgClr>
                  <a:bgClr>
                    <a:schemeClr val="bg1"/>
                  </a:bgClr>
                </a:pattFill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126" name="Ellipse 125"/>
                <p:cNvSpPr/>
                <p:nvPr userDrawn="1"/>
              </p:nvSpPr>
              <p:spPr>
                <a:xfrm>
                  <a:off x="1478178" y="3934349"/>
                  <a:ext cx="1098000" cy="1098000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127" name="Rechteck 126"/>
                <p:cNvSpPr/>
                <p:nvPr userDrawn="1"/>
              </p:nvSpPr>
              <p:spPr>
                <a:xfrm>
                  <a:off x="1364629" y="3258853"/>
                  <a:ext cx="990000" cy="2419200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128" name="Rechteck 127"/>
                <p:cNvSpPr/>
                <p:nvPr userDrawn="1"/>
              </p:nvSpPr>
              <p:spPr>
                <a:xfrm>
                  <a:off x="1364629" y="3919453"/>
                  <a:ext cx="324000" cy="1098000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129" name="Ellipse 128"/>
                <p:cNvSpPr/>
                <p:nvPr userDrawn="1"/>
              </p:nvSpPr>
              <p:spPr>
                <a:xfrm>
                  <a:off x="2009178" y="4463595"/>
                  <a:ext cx="36000" cy="36000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</p:grpSp>
          <p:grpSp>
            <p:nvGrpSpPr>
              <p:cNvPr id="118" name="Gruppieren 117"/>
              <p:cNvGrpSpPr/>
              <p:nvPr userDrawn="1"/>
            </p:nvGrpSpPr>
            <p:grpSpPr>
              <a:xfrm flipH="1">
                <a:off x="6154062" y="3258853"/>
                <a:ext cx="1355658" cy="2419200"/>
                <a:chOff x="1220520" y="3258853"/>
                <a:chExt cx="1355658" cy="2419200"/>
              </a:xfrm>
              <a:solidFill>
                <a:srgbClr val="33CC33"/>
              </a:solidFill>
            </p:grpSpPr>
            <p:sp>
              <p:nvSpPr>
                <p:cNvPr id="120" name="Rechteck 119"/>
                <p:cNvSpPr/>
                <p:nvPr userDrawn="1"/>
              </p:nvSpPr>
              <p:spPr>
                <a:xfrm>
                  <a:off x="1220520" y="4248853"/>
                  <a:ext cx="144000" cy="439200"/>
                </a:xfrm>
                <a:prstGeom prst="rect">
                  <a:avLst/>
                </a:prstGeom>
                <a:pattFill prst="smGrid">
                  <a:fgClr>
                    <a:schemeClr val="bg1">
                      <a:lumMod val="50000"/>
                    </a:schemeClr>
                  </a:fgClr>
                  <a:bgClr>
                    <a:schemeClr val="bg1"/>
                  </a:bgClr>
                </a:pattFill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121" name="Ellipse 120"/>
                <p:cNvSpPr/>
                <p:nvPr userDrawn="1"/>
              </p:nvSpPr>
              <p:spPr>
                <a:xfrm>
                  <a:off x="1478178" y="3934349"/>
                  <a:ext cx="1098000" cy="1098000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122" name="Rechteck 121"/>
                <p:cNvSpPr/>
                <p:nvPr userDrawn="1"/>
              </p:nvSpPr>
              <p:spPr>
                <a:xfrm>
                  <a:off x="1364629" y="3258853"/>
                  <a:ext cx="990000" cy="2419200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123" name="Rechteck 122"/>
                <p:cNvSpPr/>
                <p:nvPr userDrawn="1"/>
              </p:nvSpPr>
              <p:spPr>
                <a:xfrm>
                  <a:off x="1364629" y="3919453"/>
                  <a:ext cx="324000" cy="1098000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124" name="Ellipse 123"/>
                <p:cNvSpPr/>
                <p:nvPr userDrawn="1"/>
              </p:nvSpPr>
              <p:spPr>
                <a:xfrm>
                  <a:off x="2009178" y="4463595"/>
                  <a:ext cx="36000" cy="36000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</p:grpSp>
          <p:sp>
            <p:nvSpPr>
              <p:cNvPr id="119" name="Ellipse 118"/>
              <p:cNvSpPr/>
              <p:nvPr userDrawn="1"/>
            </p:nvSpPr>
            <p:spPr>
              <a:xfrm>
                <a:off x="4351505" y="4446730"/>
                <a:ext cx="36000" cy="36000"/>
              </a:xfrm>
              <a:prstGeom prst="ellipse">
                <a:avLst/>
              </a:prstGeom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sp>
          <p:nvSpPr>
            <p:cNvPr id="67" name="Bogen 66"/>
            <p:cNvSpPr/>
            <p:nvPr userDrawn="1"/>
          </p:nvSpPr>
          <p:spPr>
            <a:xfrm>
              <a:off x="1317120" y="6335060"/>
              <a:ext cx="118800" cy="11880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1" name="Bogen 110"/>
            <p:cNvSpPr/>
            <p:nvPr userDrawn="1"/>
          </p:nvSpPr>
          <p:spPr>
            <a:xfrm rot="5400000">
              <a:off x="1314500" y="2507015"/>
              <a:ext cx="118800" cy="11880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2" name="Bogen 111"/>
            <p:cNvSpPr/>
            <p:nvPr userDrawn="1"/>
          </p:nvSpPr>
          <p:spPr>
            <a:xfrm rot="10800000">
              <a:off x="7287161" y="2507953"/>
              <a:ext cx="118800" cy="11880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3" name="Bogen 112"/>
            <p:cNvSpPr/>
            <p:nvPr userDrawn="1"/>
          </p:nvSpPr>
          <p:spPr>
            <a:xfrm rot="16200000">
              <a:off x="7287161" y="6340978"/>
              <a:ext cx="118800" cy="11880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30" name="Gruppieren 129"/>
          <p:cNvGrpSpPr>
            <a:grpSpLocks noChangeAspect="1"/>
          </p:cNvGrpSpPr>
          <p:nvPr userDrawn="1"/>
        </p:nvGrpSpPr>
        <p:grpSpPr>
          <a:xfrm rot="5400000">
            <a:off x="6047364" y="2354997"/>
            <a:ext cx="4769069" cy="2997356"/>
            <a:chOff x="1220520" y="2507015"/>
            <a:chExt cx="6289200" cy="3952763"/>
          </a:xfrm>
        </p:grpSpPr>
        <p:grpSp>
          <p:nvGrpSpPr>
            <p:cNvPr id="131" name="Gruppieren 130"/>
            <p:cNvGrpSpPr/>
            <p:nvPr userDrawn="1"/>
          </p:nvGrpSpPr>
          <p:grpSpPr>
            <a:xfrm>
              <a:off x="1220520" y="2554530"/>
              <a:ext cx="6289200" cy="3859200"/>
              <a:chOff x="1220520" y="2554530"/>
              <a:chExt cx="6289200" cy="3859200"/>
            </a:xfrm>
          </p:grpSpPr>
          <p:sp>
            <p:nvSpPr>
              <p:cNvPr id="136" name="Rechteck 135"/>
              <p:cNvSpPr/>
              <p:nvPr userDrawn="1"/>
            </p:nvSpPr>
            <p:spPr>
              <a:xfrm>
                <a:off x="1364520" y="2554530"/>
                <a:ext cx="6001200" cy="3859200"/>
              </a:xfrm>
              <a:prstGeom prst="rect">
                <a:avLst/>
              </a:prstGeom>
              <a:solidFill>
                <a:srgbClr val="33CC33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37" name="Ellipse 136"/>
              <p:cNvSpPr/>
              <p:nvPr userDrawn="1"/>
            </p:nvSpPr>
            <p:spPr>
              <a:xfrm>
                <a:off x="3816120" y="3934349"/>
                <a:ext cx="1098000" cy="1098000"/>
              </a:xfrm>
              <a:prstGeom prst="ellipse">
                <a:avLst/>
              </a:prstGeom>
              <a:solidFill>
                <a:srgbClr val="33CC33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138" name="Gerade Verbindung 137"/>
              <p:cNvCxnSpPr/>
              <p:nvPr userDrawn="1"/>
            </p:nvCxnSpPr>
            <p:spPr>
              <a:xfrm>
                <a:off x="4367871" y="2555578"/>
                <a:ext cx="0" cy="384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9" name="Gruppieren 138"/>
              <p:cNvGrpSpPr/>
              <p:nvPr userDrawn="1"/>
            </p:nvGrpSpPr>
            <p:grpSpPr>
              <a:xfrm>
                <a:off x="1220520" y="3258853"/>
                <a:ext cx="1355658" cy="2419200"/>
                <a:chOff x="1220520" y="3258853"/>
                <a:chExt cx="1355658" cy="2419200"/>
              </a:xfrm>
              <a:solidFill>
                <a:srgbClr val="33CC33"/>
              </a:solidFill>
            </p:grpSpPr>
            <p:sp>
              <p:nvSpPr>
                <p:cNvPr id="147" name="Rechteck 146"/>
                <p:cNvSpPr/>
                <p:nvPr userDrawn="1"/>
              </p:nvSpPr>
              <p:spPr>
                <a:xfrm>
                  <a:off x="1220520" y="4248853"/>
                  <a:ext cx="144000" cy="439200"/>
                </a:xfrm>
                <a:prstGeom prst="rect">
                  <a:avLst/>
                </a:prstGeom>
                <a:pattFill prst="smGrid">
                  <a:fgClr>
                    <a:schemeClr val="bg1">
                      <a:lumMod val="50000"/>
                    </a:schemeClr>
                  </a:fgClr>
                  <a:bgClr>
                    <a:schemeClr val="bg1"/>
                  </a:bgClr>
                </a:pattFill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148" name="Ellipse 147"/>
                <p:cNvSpPr/>
                <p:nvPr userDrawn="1"/>
              </p:nvSpPr>
              <p:spPr>
                <a:xfrm>
                  <a:off x="1478178" y="3934349"/>
                  <a:ext cx="1098000" cy="1098000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149" name="Rechteck 148"/>
                <p:cNvSpPr/>
                <p:nvPr userDrawn="1"/>
              </p:nvSpPr>
              <p:spPr>
                <a:xfrm>
                  <a:off x="1364629" y="3258853"/>
                  <a:ext cx="990000" cy="2419200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150" name="Rechteck 149"/>
                <p:cNvSpPr/>
                <p:nvPr userDrawn="1"/>
              </p:nvSpPr>
              <p:spPr>
                <a:xfrm>
                  <a:off x="1364629" y="3919453"/>
                  <a:ext cx="324000" cy="1098000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151" name="Ellipse 150"/>
                <p:cNvSpPr/>
                <p:nvPr userDrawn="1"/>
              </p:nvSpPr>
              <p:spPr>
                <a:xfrm>
                  <a:off x="2009178" y="4463595"/>
                  <a:ext cx="36000" cy="36000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</p:grpSp>
          <p:grpSp>
            <p:nvGrpSpPr>
              <p:cNvPr id="140" name="Gruppieren 139"/>
              <p:cNvGrpSpPr/>
              <p:nvPr userDrawn="1"/>
            </p:nvGrpSpPr>
            <p:grpSpPr>
              <a:xfrm flipH="1">
                <a:off x="6154062" y="3258853"/>
                <a:ext cx="1355658" cy="2419200"/>
                <a:chOff x="1220520" y="3258853"/>
                <a:chExt cx="1355658" cy="2419200"/>
              </a:xfrm>
              <a:solidFill>
                <a:srgbClr val="33CC33"/>
              </a:solidFill>
            </p:grpSpPr>
            <p:sp>
              <p:nvSpPr>
                <p:cNvPr id="142" name="Rechteck 141"/>
                <p:cNvSpPr/>
                <p:nvPr userDrawn="1"/>
              </p:nvSpPr>
              <p:spPr>
                <a:xfrm>
                  <a:off x="1220520" y="4248853"/>
                  <a:ext cx="144000" cy="439200"/>
                </a:xfrm>
                <a:prstGeom prst="rect">
                  <a:avLst/>
                </a:prstGeom>
                <a:pattFill prst="smGrid">
                  <a:fgClr>
                    <a:schemeClr val="bg1">
                      <a:lumMod val="50000"/>
                    </a:schemeClr>
                  </a:fgClr>
                  <a:bgClr>
                    <a:schemeClr val="bg1"/>
                  </a:bgClr>
                </a:pattFill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143" name="Ellipse 142"/>
                <p:cNvSpPr/>
                <p:nvPr userDrawn="1"/>
              </p:nvSpPr>
              <p:spPr>
                <a:xfrm>
                  <a:off x="1478178" y="3934349"/>
                  <a:ext cx="1098000" cy="1098000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144" name="Rechteck 143"/>
                <p:cNvSpPr/>
                <p:nvPr userDrawn="1"/>
              </p:nvSpPr>
              <p:spPr>
                <a:xfrm>
                  <a:off x="1364629" y="3258853"/>
                  <a:ext cx="990000" cy="2419200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145" name="Rechteck 144"/>
                <p:cNvSpPr/>
                <p:nvPr userDrawn="1"/>
              </p:nvSpPr>
              <p:spPr>
                <a:xfrm>
                  <a:off x="1364629" y="3919453"/>
                  <a:ext cx="324000" cy="1098000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146" name="Ellipse 145"/>
                <p:cNvSpPr/>
                <p:nvPr userDrawn="1"/>
              </p:nvSpPr>
              <p:spPr>
                <a:xfrm>
                  <a:off x="2009178" y="4463595"/>
                  <a:ext cx="36000" cy="36000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</p:grpSp>
          <p:sp>
            <p:nvSpPr>
              <p:cNvPr id="141" name="Ellipse 140"/>
              <p:cNvSpPr/>
              <p:nvPr userDrawn="1"/>
            </p:nvSpPr>
            <p:spPr>
              <a:xfrm>
                <a:off x="4351505" y="4446730"/>
                <a:ext cx="36000" cy="36000"/>
              </a:xfrm>
              <a:prstGeom prst="ellipse">
                <a:avLst/>
              </a:prstGeom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sp>
          <p:nvSpPr>
            <p:cNvPr id="132" name="Bogen 131"/>
            <p:cNvSpPr/>
            <p:nvPr userDrawn="1"/>
          </p:nvSpPr>
          <p:spPr>
            <a:xfrm>
              <a:off x="1317120" y="6335060"/>
              <a:ext cx="118800" cy="11880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3" name="Bogen 132"/>
            <p:cNvSpPr/>
            <p:nvPr userDrawn="1"/>
          </p:nvSpPr>
          <p:spPr>
            <a:xfrm rot="5400000">
              <a:off x="1314500" y="2507015"/>
              <a:ext cx="118800" cy="11880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4" name="Bogen 133"/>
            <p:cNvSpPr/>
            <p:nvPr userDrawn="1"/>
          </p:nvSpPr>
          <p:spPr>
            <a:xfrm rot="10800000">
              <a:off x="7287161" y="2507953"/>
              <a:ext cx="118800" cy="11880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5" name="Bogen 134"/>
            <p:cNvSpPr/>
            <p:nvPr userDrawn="1"/>
          </p:nvSpPr>
          <p:spPr>
            <a:xfrm rot="16200000">
              <a:off x="7287161" y="6340978"/>
              <a:ext cx="118800" cy="11880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71" name="Grafik 70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20619" y1="55155" x2="35567" y2="25258"/>
                        <a14:foregroundMark x1="32990" y1="8763" x2="74742" y2="37629"/>
                        <a14:foregroundMark x1="78351" y1="15464" x2="92268" y2="32990"/>
                        <a14:foregroundMark x1="93814" y1="63402" x2="77835" y2="88660"/>
                        <a14:foregroundMark x1="42268" y1="96392" x2="35567" y2="66495"/>
                        <a14:foregroundMark x1="40206" y1="84021" x2="79897" y2="70103"/>
                        <a14:foregroundMark x1="76804" y1="59278" x2="65979" y2="31959"/>
                        <a14:foregroundMark x1="51546" y1="26289" x2="19588" y2="13402"/>
                        <a14:foregroundMark x1="2577" y1="50515" x2="34021" y2="59794"/>
                        <a14:foregroundMark x1="6701" y1="61340" x2="32990" y2="855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337" y="87474"/>
            <a:ext cx="354787" cy="354787"/>
          </a:xfrm>
          <a:prstGeom prst="rect">
            <a:avLst/>
          </a:prstGeom>
        </p:spPr>
      </p:pic>
      <p:pic>
        <p:nvPicPr>
          <p:cNvPr id="72" name="Grafik 71">
            <a:hlinkClick r:id="rId6"/>
          </p:cNvPr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257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D_2halbe_Felder_obe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46" name="Gerade Verbindung 45"/>
          <p:cNvCxnSpPr/>
          <p:nvPr userDrawn="1"/>
        </p:nvCxnSpPr>
        <p:spPr>
          <a:xfrm>
            <a:off x="6973331" y="4610934"/>
            <a:ext cx="648072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55"/>
          <p:cNvCxnSpPr/>
          <p:nvPr userDrawn="1"/>
        </p:nvCxnSpPr>
        <p:spPr>
          <a:xfrm>
            <a:off x="6285357" y="4609852"/>
            <a:ext cx="648072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utoShape 115"/>
          <p:cNvSpPr>
            <a:spLocks noChangeArrowheads="1"/>
          </p:cNvSpPr>
          <p:nvPr userDrawn="1"/>
        </p:nvSpPr>
        <p:spPr bwMode="auto">
          <a:xfrm>
            <a:off x="68331" y="1088739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33" name="Rechteck 32"/>
          <p:cNvSpPr/>
          <p:nvPr userDrawn="1"/>
        </p:nvSpPr>
        <p:spPr>
          <a:xfrm>
            <a:off x="92460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34" name="Rechteck 33"/>
          <p:cNvSpPr/>
          <p:nvPr userDrawn="1"/>
        </p:nvSpPr>
        <p:spPr>
          <a:xfrm>
            <a:off x="2162690" y="1133745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35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01448" y="1411658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40" name="Rechteck 39"/>
          <p:cNvSpPr/>
          <p:nvPr userDrawn="1"/>
        </p:nvSpPr>
        <p:spPr>
          <a:xfrm>
            <a:off x="92460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23519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37465" y="1764775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34218" y="1163337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sp>
        <p:nvSpPr>
          <p:cNvPr id="49" name="AutoShape 115"/>
          <p:cNvSpPr>
            <a:spLocks noChangeArrowheads="1"/>
          </p:cNvSpPr>
          <p:nvPr userDrawn="1"/>
        </p:nvSpPr>
        <p:spPr bwMode="auto">
          <a:xfrm>
            <a:off x="68884" y="3821397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51" name="Rechteck 50"/>
          <p:cNvSpPr/>
          <p:nvPr userDrawn="1"/>
        </p:nvSpPr>
        <p:spPr>
          <a:xfrm>
            <a:off x="93013" y="3895996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52" name="Rechteck 51"/>
          <p:cNvSpPr/>
          <p:nvPr userDrawn="1"/>
        </p:nvSpPr>
        <p:spPr>
          <a:xfrm>
            <a:off x="2163243" y="3866403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53" name="Textplatzhalter 2"/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302001" y="4144316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58" name="Rechteck 57"/>
          <p:cNvSpPr/>
          <p:nvPr userDrawn="1"/>
        </p:nvSpPr>
        <p:spPr>
          <a:xfrm>
            <a:off x="93013" y="4163549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624072" y="3899501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138018" y="4497433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34771" y="3895995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grpSp>
        <p:nvGrpSpPr>
          <p:cNvPr id="2" name="Gruppieren 1"/>
          <p:cNvGrpSpPr/>
          <p:nvPr userDrawn="1"/>
        </p:nvGrpSpPr>
        <p:grpSpPr>
          <a:xfrm>
            <a:off x="3912866" y="1313766"/>
            <a:ext cx="5993133" cy="5148055"/>
            <a:chOff x="3912866" y="1313766"/>
            <a:chExt cx="5993133" cy="5148055"/>
          </a:xfrm>
        </p:grpSpPr>
        <p:grpSp>
          <p:nvGrpSpPr>
            <p:cNvPr id="102" name="Gruppieren 101"/>
            <p:cNvGrpSpPr>
              <a:grpSpLocks noChangeAspect="1"/>
            </p:cNvGrpSpPr>
            <p:nvPr userDrawn="1"/>
          </p:nvGrpSpPr>
          <p:grpSpPr>
            <a:xfrm rot="5400000">
              <a:off x="3025590" y="2201042"/>
              <a:ext cx="4776711" cy="3002159"/>
              <a:chOff x="1220520" y="2507015"/>
              <a:chExt cx="6289200" cy="3952763"/>
            </a:xfrm>
          </p:grpSpPr>
          <p:grpSp>
            <p:nvGrpSpPr>
              <p:cNvPr id="103" name="Gruppieren 102"/>
              <p:cNvGrpSpPr/>
              <p:nvPr userDrawn="1"/>
            </p:nvGrpSpPr>
            <p:grpSpPr>
              <a:xfrm>
                <a:off x="1220520" y="2554530"/>
                <a:ext cx="6289200" cy="3859200"/>
                <a:chOff x="1220520" y="2554530"/>
                <a:chExt cx="6289200" cy="3859200"/>
              </a:xfrm>
            </p:grpSpPr>
            <p:sp>
              <p:nvSpPr>
                <p:cNvPr id="108" name="Rechteck 107"/>
                <p:cNvSpPr/>
                <p:nvPr userDrawn="1"/>
              </p:nvSpPr>
              <p:spPr>
                <a:xfrm>
                  <a:off x="1364520" y="2554530"/>
                  <a:ext cx="6001200" cy="3859200"/>
                </a:xfrm>
                <a:prstGeom prst="rect">
                  <a:avLst/>
                </a:prstGeom>
                <a:solidFill>
                  <a:srgbClr val="33CC33"/>
                </a:solidFill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109" name="Ellipse 108"/>
                <p:cNvSpPr/>
                <p:nvPr userDrawn="1"/>
              </p:nvSpPr>
              <p:spPr>
                <a:xfrm>
                  <a:off x="3816120" y="3934349"/>
                  <a:ext cx="1098000" cy="1098000"/>
                </a:xfrm>
                <a:prstGeom prst="ellipse">
                  <a:avLst/>
                </a:prstGeom>
                <a:solidFill>
                  <a:srgbClr val="33CC33"/>
                </a:solidFill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cxnSp>
              <p:nvCxnSpPr>
                <p:cNvPr id="110" name="Gerade Verbindung 109"/>
                <p:cNvCxnSpPr/>
                <p:nvPr userDrawn="1"/>
              </p:nvCxnSpPr>
              <p:spPr>
                <a:xfrm>
                  <a:off x="4367871" y="2555578"/>
                  <a:ext cx="0" cy="38448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1" name="Gruppieren 110"/>
                <p:cNvGrpSpPr/>
                <p:nvPr userDrawn="1"/>
              </p:nvGrpSpPr>
              <p:grpSpPr>
                <a:xfrm>
                  <a:off x="1220520" y="3258853"/>
                  <a:ext cx="1355658" cy="2419200"/>
                  <a:chOff x="1220520" y="3258853"/>
                  <a:chExt cx="1355658" cy="2419200"/>
                </a:xfrm>
                <a:solidFill>
                  <a:srgbClr val="33CC33"/>
                </a:solidFill>
              </p:grpSpPr>
              <p:sp>
                <p:nvSpPr>
                  <p:cNvPr id="119" name="Rechteck 118"/>
                  <p:cNvSpPr/>
                  <p:nvPr userDrawn="1"/>
                </p:nvSpPr>
                <p:spPr>
                  <a:xfrm>
                    <a:off x="1220520" y="4248853"/>
                    <a:ext cx="144000" cy="439200"/>
                  </a:xfrm>
                  <a:prstGeom prst="rect">
                    <a:avLst/>
                  </a:prstGeom>
                  <a:pattFill prst="smGrid">
                    <a:fgClr>
                      <a:schemeClr val="bg1">
                        <a:lumMod val="50000"/>
                      </a:schemeClr>
                    </a:fgClr>
                    <a:bgClr>
                      <a:schemeClr val="bg1"/>
                    </a:bgClr>
                  </a:pattFill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20" name="Ellipse 119"/>
                  <p:cNvSpPr/>
                  <p:nvPr userDrawn="1"/>
                </p:nvSpPr>
                <p:spPr>
                  <a:xfrm>
                    <a:off x="1478178" y="3934349"/>
                    <a:ext cx="1098000" cy="1098000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21" name="Rechteck 120"/>
                  <p:cNvSpPr/>
                  <p:nvPr userDrawn="1"/>
                </p:nvSpPr>
                <p:spPr>
                  <a:xfrm>
                    <a:off x="1364629" y="3258853"/>
                    <a:ext cx="990000" cy="241920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22" name="Rechteck 121"/>
                  <p:cNvSpPr/>
                  <p:nvPr userDrawn="1"/>
                </p:nvSpPr>
                <p:spPr>
                  <a:xfrm>
                    <a:off x="1364629" y="3919453"/>
                    <a:ext cx="324000" cy="109800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23" name="Ellipse 122"/>
                  <p:cNvSpPr/>
                  <p:nvPr userDrawn="1"/>
                </p:nvSpPr>
                <p:spPr>
                  <a:xfrm>
                    <a:off x="2009178" y="4463595"/>
                    <a:ext cx="36000" cy="36000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12" name="Gruppieren 111"/>
                <p:cNvGrpSpPr/>
                <p:nvPr userDrawn="1"/>
              </p:nvGrpSpPr>
              <p:grpSpPr>
                <a:xfrm flipH="1">
                  <a:off x="6154062" y="3258853"/>
                  <a:ext cx="1355658" cy="2419200"/>
                  <a:chOff x="1220520" y="3258853"/>
                  <a:chExt cx="1355658" cy="2419200"/>
                </a:xfrm>
                <a:solidFill>
                  <a:srgbClr val="33CC33"/>
                </a:solidFill>
              </p:grpSpPr>
              <p:sp>
                <p:nvSpPr>
                  <p:cNvPr id="114" name="Rechteck 113"/>
                  <p:cNvSpPr/>
                  <p:nvPr userDrawn="1"/>
                </p:nvSpPr>
                <p:spPr>
                  <a:xfrm>
                    <a:off x="1220520" y="4248853"/>
                    <a:ext cx="144000" cy="439200"/>
                  </a:xfrm>
                  <a:prstGeom prst="rect">
                    <a:avLst/>
                  </a:prstGeom>
                  <a:pattFill prst="smGrid">
                    <a:fgClr>
                      <a:schemeClr val="bg1">
                        <a:lumMod val="50000"/>
                      </a:schemeClr>
                    </a:fgClr>
                    <a:bgClr>
                      <a:schemeClr val="bg1"/>
                    </a:bgClr>
                  </a:pattFill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15" name="Ellipse 114"/>
                  <p:cNvSpPr/>
                  <p:nvPr userDrawn="1"/>
                </p:nvSpPr>
                <p:spPr>
                  <a:xfrm>
                    <a:off x="1478178" y="3934349"/>
                    <a:ext cx="1098000" cy="1098000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16" name="Rechteck 115"/>
                  <p:cNvSpPr/>
                  <p:nvPr userDrawn="1"/>
                </p:nvSpPr>
                <p:spPr>
                  <a:xfrm>
                    <a:off x="1364629" y="3258853"/>
                    <a:ext cx="990000" cy="241920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17" name="Rechteck 116"/>
                  <p:cNvSpPr/>
                  <p:nvPr userDrawn="1"/>
                </p:nvSpPr>
                <p:spPr>
                  <a:xfrm>
                    <a:off x="1364629" y="3919453"/>
                    <a:ext cx="324000" cy="109800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18" name="Ellipse 117"/>
                  <p:cNvSpPr/>
                  <p:nvPr userDrawn="1"/>
                </p:nvSpPr>
                <p:spPr>
                  <a:xfrm>
                    <a:off x="2009178" y="4463595"/>
                    <a:ext cx="36000" cy="36000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13" name="Ellipse 112"/>
                <p:cNvSpPr/>
                <p:nvPr userDrawn="1"/>
              </p:nvSpPr>
              <p:spPr>
                <a:xfrm>
                  <a:off x="4351505" y="4446730"/>
                  <a:ext cx="36000" cy="36000"/>
                </a:xfrm>
                <a:prstGeom prst="ellipse">
                  <a:avLst/>
                </a:prstGeom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</p:grpSp>
          <p:sp>
            <p:nvSpPr>
              <p:cNvPr id="104" name="Bogen 103"/>
              <p:cNvSpPr/>
              <p:nvPr userDrawn="1"/>
            </p:nvSpPr>
            <p:spPr>
              <a:xfrm>
                <a:off x="1317120" y="6335060"/>
                <a:ext cx="118800" cy="11880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5" name="Bogen 104"/>
              <p:cNvSpPr/>
              <p:nvPr userDrawn="1"/>
            </p:nvSpPr>
            <p:spPr>
              <a:xfrm rot="5400000">
                <a:off x="1314500" y="2507015"/>
                <a:ext cx="118800" cy="11880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6" name="Bogen 105"/>
              <p:cNvSpPr/>
              <p:nvPr userDrawn="1"/>
            </p:nvSpPr>
            <p:spPr>
              <a:xfrm rot="10800000">
                <a:off x="7287161" y="2507953"/>
                <a:ext cx="118800" cy="11880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7" name="Bogen 106"/>
              <p:cNvSpPr/>
              <p:nvPr userDrawn="1"/>
            </p:nvSpPr>
            <p:spPr>
              <a:xfrm rot="16200000">
                <a:off x="7287161" y="6340978"/>
                <a:ext cx="118800" cy="11880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24" name="Gruppieren 123"/>
            <p:cNvGrpSpPr>
              <a:grpSpLocks noChangeAspect="1"/>
            </p:cNvGrpSpPr>
            <p:nvPr userDrawn="1"/>
          </p:nvGrpSpPr>
          <p:grpSpPr>
            <a:xfrm rot="5400000">
              <a:off x="5996725" y="2201042"/>
              <a:ext cx="4776711" cy="3002159"/>
              <a:chOff x="1220520" y="2507015"/>
              <a:chExt cx="6289200" cy="3952763"/>
            </a:xfrm>
          </p:grpSpPr>
          <p:grpSp>
            <p:nvGrpSpPr>
              <p:cNvPr id="125" name="Gruppieren 124"/>
              <p:cNvGrpSpPr/>
              <p:nvPr userDrawn="1"/>
            </p:nvGrpSpPr>
            <p:grpSpPr>
              <a:xfrm>
                <a:off x="1220520" y="2554530"/>
                <a:ext cx="6289200" cy="3859200"/>
                <a:chOff x="1220520" y="2554530"/>
                <a:chExt cx="6289200" cy="3859200"/>
              </a:xfrm>
            </p:grpSpPr>
            <p:sp>
              <p:nvSpPr>
                <p:cNvPr id="130" name="Rechteck 129"/>
                <p:cNvSpPr/>
                <p:nvPr userDrawn="1"/>
              </p:nvSpPr>
              <p:spPr>
                <a:xfrm>
                  <a:off x="1364520" y="2554530"/>
                  <a:ext cx="6001200" cy="3859200"/>
                </a:xfrm>
                <a:prstGeom prst="rect">
                  <a:avLst/>
                </a:prstGeom>
                <a:solidFill>
                  <a:srgbClr val="33CC33"/>
                </a:solidFill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131" name="Ellipse 130"/>
                <p:cNvSpPr/>
                <p:nvPr userDrawn="1"/>
              </p:nvSpPr>
              <p:spPr>
                <a:xfrm>
                  <a:off x="3816120" y="3934349"/>
                  <a:ext cx="1098000" cy="1098000"/>
                </a:xfrm>
                <a:prstGeom prst="ellipse">
                  <a:avLst/>
                </a:prstGeom>
                <a:solidFill>
                  <a:srgbClr val="33CC33"/>
                </a:solidFill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cxnSp>
              <p:nvCxnSpPr>
                <p:cNvPr id="132" name="Gerade Verbindung 131"/>
                <p:cNvCxnSpPr/>
                <p:nvPr userDrawn="1"/>
              </p:nvCxnSpPr>
              <p:spPr>
                <a:xfrm>
                  <a:off x="4367871" y="2555578"/>
                  <a:ext cx="0" cy="38448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33" name="Gruppieren 132"/>
                <p:cNvGrpSpPr/>
                <p:nvPr userDrawn="1"/>
              </p:nvGrpSpPr>
              <p:grpSpPr>
                <a:xfrm>
                  <a:off x="1220520" y="3258853"/>
                  <a:ext cx="1355658" cy="2419200"/>
                  <a:chOff x="1220520" y="3258853"/>
                  <a:chExt cx="1355658" cy="2419200"/>
                </a:xfrm>
                <a:solidFill>
                  <a:srgbClr val="33CC33"/>
                </a:solidFill>
              </p:grpSpPr>
              <p:sp>
                <p:nvSpPr>
                  <p:cNvPr id="141" name="Rechteck 140"/>
                  <p:cNvSpPr/>
                  <p:nvPr userDrawn="1"/>
                </p:nvSpPr>
                <p:spPr>
                  <a:xfrm>
                    <a:off x="1220520" y="4248853"/>
                    <a:ext cx="144000" cy="439200"/>
                  </a:xfrm>
                  <a:prstGeom prst="rect">
                    <a:avLst/>
                  </a:prstGeom>
                  <a:pattFill prst="smGrid">
                    <a:fgClr>
                      <a:schemeClr val="bg1">
                        <a:lumMod val="50000"/>
                      </a:schemeClr>
                    </a:fgClr>
                    <a:bgClr>
                      <a:schemeClr val="bg1"/>
                    </a:bgClr>
                  </a:pattFill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42" name="Ellipse 141"/>
                  <p:cNvSpPr/>
                  <p:nvPr userDrawn="1"/>
                </p:nvSpPr>
                <p:spPr>
                  <a:xfrm>
                    <a:off x="1478178" y="3934349"/>
                    <a:ext cx="1098000" cy="1098000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43" name="Rechteck 142"/>
                  <p:cNvSpPr/>
                  <p:nvPr userDrawn="1"/>
                </p:nvSpPr>
                <p:spPr>
                  <a:xfrm>
                    <a:off x="1364629" y="3258853"/>
                    <a:ext cx="990000" cy="241920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44" name="Rechteck 143"/>
                  <p:cNvSpPr/>
                  <p:nvPr userDrawn="1"/>
                </p:nvSpPr>
                <p:spPr>
                  <a:xfrm>
                    <a:off x="1364629" y="3919453"/>
                    <a:ext cx="324000" cy="109800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45" name="Ellipse 144"/>
                  <p:cNvSpPr/>
                  <p:nvPr userDrawn="1"/>
                </p:nvSpPr>
                <p:spPr>
                  <a:xfrm>
                    <a:off x="2009178" y="4463595"/>
                    <a:ext cx="36000" cy="36000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34" name="Gruppieren 133"/>
                <p:cNvGrpSpPr/>
                <p:nvPr userDrawn="1"/>
              </p:nvGrpSpPr>
              <p:grpSpPr>
                <a:xfrm flipH="1">
                  <a:off x="6154062" y="3258853"/>
                  <a:ext cx="1355658" cy="2419200"/>
                  <a:chOff x="1220520" y="3258853"/>
                  <a:chExt cx="1355658" cy="2419200"/>
                </a:xfrm>
                <a:solidFill>
                  <a:srgbClr val="33CC33"/>
                </a:solidFill>
              </p:grpSpPr>
              <p:sp>
                <p:nvSpPr>
                  <p:cNvPr id="136" name="Rechteck 135"/>
                  <p:cNvSpPr/>
                  <p:nvPr userDrawn="1"/>
                </p:nvSpPr>
                <p:spPr>
                  <a:xfrm>
                    <a:off x="1220520" y="4248853"/>
                    <a:ext cx="144000" cy="439200"/>
                  </a:xfrm>
                  <a:prstGeom prst="rect">
                    <a:avLst/>
                  </a:prstGeom>
                  <a:pattFill prst="smGrid">
                    <a:fgClr>
                      <a:schemeClr val="bg1">
                        <a:lumMod val="50000"/>
                      </a:schemeClr>
                    </a:fgClr>
                    <a:bgClr>
                      <a:schemeClr val="bg1"/>
                    </a:bgClr>
                  </a:pattFill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37" name="Ellipse 136"/>
                  <p:cNvSpPr/>
                  <p:nvPr userDrawn="1"/>
                </p:nvSpPr>
                <p:spPr>
                  <a:xfrm>
                    <a:off x="1478178" y="3934349"/>
                    <a:ext cx="1098000" cy="1098000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38" name="Rechteck 137"/>
                  <p:cNvSpPr/>
                  <p:nvPr userDrawn="1"/>
                </p:nvSpPr>
                <p:spPr>
                  <a:xfrm>
                    <a:off x="1364629" y="3258853"/>
                    <a:ext cx="990000" cy="241920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39" name="Rechteck 138"/>
                  <p:cNvSpPr/>
                  <p:nvPr userDrawn="1"/>
                </p:nvSpPr>
                <p:spPr>
                  <a:xfrm>
                    <a:off x="1364629" y="3919453"/>
                    <a:ext cx="324000" cy="109800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40" name="Ellipse 139"/>
                  <p:cNvSpPr/>
                  <p:nvPr userDrawn="1"/>
                </p:nvSpPr>
                <p:spPr>
                  <a:xfrm>
                    <a:off x="2009178" y="4463595"/>
                    <a:ext cx="36000" cy="36000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35" name="Ellipse 134"/>
                <p:cNvSpPr/>
                <p:nvPr userDrawn="1"/>
              </p:nvSpPr>
              <p:spPr>
                <a:xfrm>
                  <a:off x="4351505" y="4446730"/>
                  <a:ext cx="36000" cy="36000"/>
                </a:xfrm>
                <a:prstGeom prst="ellipse">
                  <a:avLst/>
                </a:prstGeom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</p:grpSp>
          <p:sp>
            <p:nvSpPr>
              <p:cNvPr id="126" name="Bogen 125"/>
              <p:cNvSpPr/>
              <p:nvPr userDrawn="1"/>
            </p:nvSpPr>
            <p:spPr>
              <a:xfrm>
                <a:off x="1317120" y="6335060"/>
                <a:ext cx="118800" cy="11880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7" name="Bogen 126"/>
              <p:cNvSpPr/>
              <p:nvPr userDrawn="1"/>
            </p:nvSpPr>
            <p:spPr>
              <a:xfrm rot="5400000">
                <a:off x="1314500" y="2507015"/>
                <a:ext cx="118800" cy="11880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8" name="Bogen 127"/>
              <p:cNvSpPr/>
              <p:nvPr userDrawn="1"/>
            </p:nvSpPr>
            <p:spPr>
              <a:xfrm rot="10800000">
                <a:off x="7287161" y="2507953"/>
                <a:ext cx="118800" cy="11880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9" name="Bogen 128"/>
              <p:cNvSpPr/>
              <p:nvPr userDrawn="1"/>
            </p:nvSpPr>
            <p:spPr>
              <a:xfrm rot="16200000">
                <a:off x="7287161" y="6340978"/>
                <a:ext cx="118800" cy="11880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pic>
          <p:nvPicPr>
            <p:cNvPr id="5" name="Grafik 30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12866" y="3730780"/>
              <a:ext cx="5993133" cy="2731041"/>
            </a:xfrm>
            <a:prstGeom prst="rect">
              <a:avLst/>
            </a:prstGeom>
          </p:spPr>
        </p:pic>
      </p:grpSp>
      <p:pic>
        <p:nvPicPr>
          <p:cNvPr id="68" name="Grafik 67"/>
          <p:cNvPicPr>
            <a:picLocks noChangeAspect="1"/>
          </p:cNvPicPr>
          <p:nvPr userDrawn="1"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20619" y1="55155" x2="35567" y2="25258"/>
                        <a14:foregroundMark x1="32990" y1="8763" x2="74742" y2="37629"/>
                        <a14:foregroundMark x1="78351" y1="15464" x2="92268" y2="32990"/>
                        <a14:foregroundMark x1="93814" y1="63402" x2="77835" y2="88660"/>
                        <a14:foregroundMark x1="42268" y1="96392" x2="35567" y2="66495"/>
                        <a14:foregroundMark x1="40206" y1="84021" x2="79897" y2="70103"/>
                        <a14:foregroundMark x1="76804" y1="59278" x2="65979" y2="31959"/>
                        <a14:foregroundMark x1="51546" y1="26289" x2="19588" y2="13402"/>
                        <a14:foregroundMark x1="2577" y1="50515" x2="34021" y2="59794"/>
                        <a14:foregroundMark x1="6701" y1="61340" x2="32990" y2="855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337" y="87474"/>
            <a:ext cx="354787" cy="354787"/>
          </a:xfrm>
          <a:prstGeom prst="rect">
            <a:avLst/>
          </a:prstGeom>
        </p:spPr>
      </p:pic>
      <p:pic>
        <p:nvPicPr>
          <p:cNvPr id="69" name="Grafik 68">
            <a:hlinkClick r:id="rId7"/>
          </p:cNvPr>
          <p:cNvPicPr>
            <a:picLocks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435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D_2halbe_Felder_unte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972674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1" name="AutoShape 115"/>
          <p:cNvSpPr>
            <a:spLocks noChangeArrowheads="1"/>
          </p:cNvSpPr>
          <p:nvPr userDrawn="1"/>
        </p:nvSpPr>
        <p:spPr bwMode="auto">
          <a:xfrm>
            <a:off x="68331" y="1088739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32" name="Rechteck 31"/>
          <p:cNvSpPr/>
          <p:nvPr userDrawn="1"/>
        </p:nvSpPr>
        <p:spPr>
          <a:xfrm>
            <a:off x="92460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33" name="Rechteck 32"/>
          <p:cNvSpPr/>
          <p:nvPr userDrawn="1"/>
        </p:nvSpPr>
        <p:spPr>
          <a:xfrm>
            <a:off x="2162690" y="1133745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34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01448" y="1411658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35" name="Rechteck 34"/>
          <p:cNvSpPr/>
          <p:nvPr userDrawn="1"/>
        </p:nvSpPr>
        <p:spPr>
          <a:xfrm>
            <a:off x="92460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23519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37465" y="1764775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34218" y="1163337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sp>
        <p:nvSpPr>
          <p:cNvPr id="39" name="AutoShape 115"/>
          <p:cNvSpPr>
            <a:spLocks noChangeArrowheads="1"/>
          </p:cNvSpPr>
          <p:nvPr userDrawn="1"/>
        </p:nvSpPr>
        <p:spPr bwMode="auto">
          <a:xfrm>
            <a:off x="68884" y="3821397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40" name="Rechteck 39"/>
          <p:cNvSpPr/>
          <p:nvPr userDrawn="1"/>
        </p:nvSpPr>
        <p:spPr>
          <a:xfrm>
            <a:off x="93013" y="3895996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41" name="Rechteck 40"/>
          <p:cNvSpPr/>
          <p:nvPr userDrawn="1"/>
        </p:nvSpPr>
        <p:spPr>
          <a:xfrm>
            <a:off x="2163243" y="3866403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42" name="Textplatzhalter 2"/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302001" y="4144316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43" name="Rechteck 42"/>
          <p:cNvSpPr/>
          <p:nvPr userDrawn="1"/>
        </p:nvSpPr>
        <p:spPr>
          <a:xfrm>
            <a:off x="93013" y="4163549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624072" y="3899501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138018" y="4497433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34771" y="3895995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grpSp>
        <p:nvGrpSpPr>
          <p:cNvPr id="70" name="Gruppieren 69"/>
          <p:cNvGrpSpPr/>
          <p:nvPr userDrawn="1"/>
        </p:nvGrpSpPr>
        <p:grpSpPr>
          <a:xfrm flipV="1">
            <a:off x="3948009" y="1075641"/>
            <a:ext cx="5993133" cy="5148055"/>
            <a:chOff x="3912866" y="1313766"/>
            <a:chExt cx="5993133" cy="5148055"/>
          </a:xfrm>
        </p:grpSpPr>
        <p:grpSp>
          <p:nvGrpSpPr>
            <p:cNvPr id="71" name="Gruppieren 70"/>
            <p:cNvGrpSpPr>
              <a:grpSpLocks noChangeAspect="1"/>
            </p:cNvGrpSpPr>
            <p:nvPr userDrawn="1"/>
          </p:nvGrpSpPr>
          <p:grpSpPr>
            <a:xfrm rot="5400000">
              <a:off x="3025590" y="2201042"/>
              <a:ext cx="4776711" cy="3002159"/>
              <a:chOff x="1220520" y="2507015"/>
              <a:chExt cx="6289200" cy="3952763"/>
            </a:xfrm>
          </p:grpSpPr>
          <p:grpSp>
            <p:nvGrpSpPr>
              <p:cNvPr id="123" name="Gruppieren 122"/>
              <p:cNvGrpSpPr/>
              <p:nvPr userDrawn="1"/>
            </p:nvGrpSpPr>
            <p:grpSpPr>
              <a:xfrm>
                <a:off x="1220520" y="2554530"/>
                <a:ext cx="6289200" cy="3859200"/>
                <a:chOff x="1220520" y="2554530"/>
                <a:chExt cx="6289200" cy="3859200"/>
              </a:xfrm>
            </p:grpSpPr>
            <p:sp>
              <p:nvSpPr>
                <p:cNvPr id="128" name="Rechteck 127"/>
                <p:cNvSpPr/>
                <p:nvPr userDrawn="1"/>
              </p:nvSpPr>
              <p:spPr>
                <a:xfrm>
                  <a:off x="1364520" y="2554530"/>
                  <a:ext cx="6001200" cy="3859200"/>
                </a:xfrm>
                <a:prstGeom prst="rect">
                  <a:avLst/>
                </a:prstGeom>
                <a:solidFill>
                  <a:srgbClr val="33CC33"/>
                </a:solidFill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129" name="Ellipse 128"/>
                <p:cNvSpPr/>
                <p:nvPr userDrawn="1"/>
              </p:nvSpPr>
              <p:spPr>
                <a:xfrm>
                  <a:off x="3816120" y="3934349"/>
                  <a:ext cx="1098000" cy="1098000"/>
                </a:xfrm>
                <a:prstGeom prst="ellipse">
                  <a:avLst/>
                </a:prstGeom>
                <a:solidFill>
                  <a:srgbClr val="33CC33"/>
                </a:solidFill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cxnSp>
              <p:nvCxnSpPr>
                <p:cNvPr id="130" name="Gerade Verbindung 129"/>
                <p:cNvCxnSpPr/>
                <p:nvPr userDrawn="1"/>
              </p:nvCxnSpPr>
              <p:spPr>
                <a:xfrm>
                  <a:off x="4367871" y="2555578"/>
                  <a:ext cx="0" cy="38448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31" name="Gruppieren 130"/>
                <p:cNvGrpSpPr/>
                <p:nvPr userDrawn="1"/>
              </p:nvGrpSpPr>
              <p:grpSpPr>
                <a:xfrm>
                  <a:off x="1220520" y="3258853"/>
                  <a:ext cx="1355658" cy="2419200"/>
                  <a:chOff x="1220520" y="3258853"/>
                  <a:chExt cx="1355658" cy="2419200"/>
                </a:xfrm>
                <a:solidFill>
                  <a:srgbClr val="33CC33"/>
                </a:solidFill>
              </p:grpSpPr>
              <p:sp>
                <p:nvSpPr>
                  <p:cNvPr id="139" name="Rechteck 138"/>
                  <p:cNvSpPr/>
                  <p:nvPr userDrawn="1"/>
                </p:nvSpPr>
                <p:spPr>
                  <a:xfrm>
                    <a:off x="1220520" y="4248853"/>
                    <a:ext cx="144000" cy="439200"/>
                  </a:xfrm>
                  <a:prstGeom prst="rect">
                    <a:avLst/>
                  </a:prstGeom>
                  <a:pattFill prst="smGrid">
                    <a:fgClr>
                      <a:schemeClr val="bg1">
                        <a:lumMod val="50000"/>
                      </a:schemeClr>
                    </a:fgClr>
                    <a:bgClr>
                      <a:schemeClr val="bg1"/>
                    </a:bgClr>
                  </a:pattFill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40" name="Ellipse 139"/>
                  <p:cNvSpPr/>
                  <p:nvPr userDrawn="1"/>
                </p:nvSpPr>
                <p:spPr>
                  <a:xfrm>
                    <a:off x="1478178" y="3934349"/>
                    <a:ext cx="1098000" cy="1098000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41" name="Rechteck 140"/>
                  <p:cNvSpPr/>
                  <p:nvPr userDrawn="1"/>
                </p:nvSpPr>
                <p:spPr>
                  <a:xfrm>
                    <a:off x="1364629" y="3258853"/>
                    <a:ext cx="990000" cy="241920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42" name="Rechteck 141"/>
                  <p:cNvSpPr/>
                  <p:nvPr userDrawn="1"/>
                </p:nvSpPr>
                <p:spPr>
                  <a:xfrm>
                    <a:off x="1364629" y="3919453"/>
                    <a:ext cx="324000" cy="109800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43" name="Ellipse 142"/>
                  <p:cNvSpPr/>
                  <p:nvPr userDrawn="1"/>
                </p:nvSpPr>
                <p:spPr>
                  <a:xfrm>
                    <a:off x="2009178" y="4463595"/>
                    <a:ext cx="36000" cy="36000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32" name="Gruppieren 131"/>
                <p:cNvGrpSpPr/>
                <p:nvPr userDrawn="1"/>
              </p:nvGrpSpPr>
              <p:grpSpPr>
                <a:xfrm flipH="1">
                  <a:off x="6154062" y="3258853"/>
                  <a:ext cx="1355658" cy="2419200"/>
                  <a:chOff x="1220520" y="3258853"/>
                  <a:chExt cx="1355658" cy="2419200"/>
                </a:xfrm>
                <a:solidFill>
                  <a:srgbClr val="33CC33"/>
                </a:solidFill>
              </p:grpSpPr>
              <p:sp>
                <p:nvSpPr>
                  <p:cNvPr id="134" name="Rechteck 133"/>
                  <p:cNvSpPr/>
                  <p:nvPr userDrawn="1"/>
                </p:nvSpPr>
                <p:spPr>
                  <a:xfrm>
                    <a:off x="1220520" y="4248853"/>
                    <a:ext cx="144000" cy="439200"/>
                  </a:xfrm>
                  <a:prstGeom prst="rect">
                    <a:avLst/>
                  </a:prstGeom>
                  <a:pattFill prst="smGrid">
                    <a:fgClr>
                      <a:schemeClr val="bg1">
                        <a:lumMod val="50000"/>
                      </a:schemeClr>
                    </a:fgClr>
                    <a:bgClr>
                      <a:schemeClr val="bg1"/>
                    </a:bgClr>
                  </a:pattFill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35" name="Ellipse 134"/>
                  <p:cNvSpPr/>
                  <p:nvPr userDrawn="1"/>
                </p:nvSpPr>
                <p:spPr>
                  <a:xfrm>
                    <a:off x="1478178" y="3934349"/>
                    <a:ext cx="1098000" cy="1098000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36" name="Rechteck 135"/>
                  <p:cNvSpPr/>
                  <p:nvPr userDrawn="1"/>
                </p:nvSpPr>
                <p:spPr>
                  <a:xfrm>
                    <a:off x="1364629" y="3258853"/>
                    <a:ext cx="990000" cy="241920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37" name="Rechteck 136"/>
                  <p:cNvSpPr/>
                  <p:nvPr userDrawn="1"/>
                </p:nvSpPr>
                <p:spPr>
                  <a:xfrm>
                    <a:off x="1364629" y="3919453"/>
                    <a:ext cx="324000" cy="109800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38" name="Ellipse 137"/>
                  <p:cNvSpPr/>
                  <p:nvPr userDrawn="1"/>
                </p:nvSpPr>
                <p:spPr>
                  <a:xfrm>
                    <a:off x="2009178" y="4463595"/>
                    <a:ext cx="36000" cy="36000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33" name="Ellipse 132"/>
                <p:cNvSpPr/>
                <p:nvPr userDrawn="1"/>
              </p:nvSpPr>
              <p:spPr>
                <a:xfrm>
                  <a:off x="4351505" y="4446730"/>
                  <a:ext cx="36000" cy="36000"/>
                </a:xfrm>
                <a:prstGeom prst="ellipse">
                  <a:avLst/>
                </a:prstGeom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</p:grpSp>
          <p:sp>
            <p:nvSpPr>
              <p:cNvPr id="124" name="Bogen 123"/>
              <p:cNvSpPr/>
              <p:nvPr userDrawn="1"/>
            </p:nvSpPr>
            <p:spPr>
              <a:xfrm>
                <a:off x="1317120" y="6335060"/>
                <a:ext cx="118800" cy="11880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5" name="Bogen 124"/>
              <p:cNvSpPr/>
              <p:nvPr userDrawn="1"/>
            </p:nvSpPr>
            <p:spPr>
              <a:xfrm rot="5400000">
                <a:off x="1314500" y="2507015"/>
                <a:ext cx="118800" cy="11880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6" name="Bogen 125"/>
              <p:cNvSpPr/>
              <p:nvPr userDrawn="1"/>
            </p:nvSpPr>
            <p:spPr>
              <a:xfrm rot="10800000">
                <a:off x="7287161" y="2507953"/>
                <a:ext cx="118800" cy="11880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7" name="Bogen 126"/>
              <p:cNvSpPr/>
              <p:nvPr userDrawn="1"/>
            </p:nvSpPr>
            <p:spPr>
              <a:xfrm rot="16200000">
                <a:off x="7287161" y="6340978"/>
                <a:ext cx="118800" cy="11880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72" name="Gruppieren 71"/>
            <p:cNvGrpSpPr>
              <a:grpSpLocks noChangeAspect="1"/>
            </p:cNvGrpSpPr>
            <p:nvPr userDrawn="1"/>
          </p:nvGrpSpPr>
          <p:grpSpPr>
            <a:xfrm rot="5400000">
              <a:off x="5996725" y="2201042"/>
              <a:ext cx="4776711" cy="3002159"/>
              <a:chOff x="1220520" y="2507015"/>
              <a:chExt cx="6289200" cy="3952763"/>
            </a:xfrm>
          </p:grpSpPr>
          <p:grpSp>
            <p:nvGrpSpPr>
              <p:cNvPr id="74" name="Gruppieren 73"/>
              <p:cNvGrpSpPr/>
              <p:nvPr userDrawn="1"/>
            </p:nvGrpSpPr>
            <p:grpSpPr>
              <a:xfrm>
                <a:off x="1220520" y="2554530"/>
                <a:ext cx="6289200" cy="3859200"/>
                <a:chOff x="1220520" y="2554530"/>
                <a:chExt cx="6289200" cy="3859200"/>
              </a:xfrm>
            </p:grpSpPr>
            <p:sp>
              <p:nvSpPr>
                <p:cNvPr id="107" name="Rechteck 106"/>
                <p:cNvSpPr/>
                <p:nvPr userDrawn="1"/>
              </p:nvSpPr>
              <p:spPr>
                <a:xfrm>
                  <a:off x="1364520" y="2554530"/>
                  <a:ext cx="6001200" cy="3859200"/>
                </a:xfrm>
                <a:prstGeom prst="rect">
                  <a:avLst/>
                </a:prstGeom>
                <a:solidFill>
                  <a:srgbClr val="33CC33"/>
                </a:solidFill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108" name="Ellipse 107"/>
                <p:cNvSpPr/>
                <p:nvPr userDrawn="1"/>
              </p:nvSpPr>
              <p:spPr>
                <a:xfrm>
                  <a:off x="3816120" y="3934349"/>
                  <a:ext cx="1098000" cy="1098000"/>
                </a:xfrm>
                <a:prstGeom prst="ellipse">
                  <a:avLst/>
                </a:prstGeom>
                <a:solidFill>
                  <a:srgbClr val="33CC33"/>
                </a:solidFill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cxnSp>
              <p:nvCxnSpPr>
                <p:cNvPr id="109" name="Gerade Verbindung 108"/>
                <p:cNvCxnSpPr/>
                <p:nvPr userDrawn="1"/>
              </p:nvCxnSpPr>
              <p:spPr>
                <a:xfrm>
                  <a:off x="4367871" y="2555578"/>
                  <a:ext cx="0" cy="38448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0" name="Gruppieren 109"/>
                <p:cNvGrpSpPr/>
                <p:nvPr userDrawn="1"/>
              </p:nvGrpSpPr>
              <p:grpSpPr>
                <a:xfrm>
                  <a:off x="1220520" y="3258853"/>
                  <a:ext cx="1355658" cy="2419200"/>
                  <a:chOff x="1220520" y="3258853"/>
                  <a:chExt cx="1355658" cy="2419200"/>
                </a:xfrm>
                <a:solidFill>
                  <a:srgbClr val="33CC33"/>
                </a:solidFill>
              </p:grpSpPr>
              <p:sp>
                <p:nvSpPr>
                  <p:cNvPr id="118" name="Rechteck 117"/>
                  <p:cNvSpPr/>
                  <p:nvPr userDrawn="1"/>
                </p:nvSpPr>
                <p:spPr>
                  <a:xfrm>
                    <a:off x="1220520" y="4248853"/>
                    <a:ext cx="144000" cy="439200"/>
                  </a:xfrm>
                  <a:prstGeom prst="rect">
                    <a:avLst/>
                  </a:prstGeom>
                  <a:pattFill prst="smGrid">
                    <a:fgClr>
                      <a:schemeClr val="bg1">
                        <a:lumMod val="50000"/>
                      </a:schemeClr>
                    </a:fgClr>
                    <a:bgClr>
                      <a:schemeClr val="bg1"/>
                    </a:bgClr>
                  </a:pattFill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19" name="Ellipse 118"/>
                  <p:cNvSpPr/>
                  <p:nvPr userDrawn="1"/>
                </p:nvSpPr>
                <p:spPr>
                  <a:xfrm>
                    <a:off x="1478178" y="3934349"/>
                    <a:ext cx="1098000" cy="1098000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20" name="Rechteck 119"/>
                  <p:cNvSpPr/>
                  <p:nvPr userDrawn="1"/>
                </p:nvSpPr>
                <p:spPr>
                  <a:xfrm>
                    <a:off x="1364629" y="3258853"/>
                    <a:ext cx="990000" cy="241920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21" name="Rechteck 120"/>
                  <p:cNvSpPr/>
                  <p:nvPr userDrawn="1"/>
                </p:nvSpPr>
                <p:spPr>
                  <a:xfrm>
                    <a:off x="1364629" y="3919453"/>
                    <a:ext cx="324000" cy="109800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22" name="Ellipse 121"/>
                  <p:cNvSpPr/>
                  <p:nvPr userDrawn="1"/>
                </p:nvSpPr>
                <p:spPr>
                  <a:xfrm>
                    <a:off x="2009178" y="4463595"/>
                    <a:ext cx="36000" cy="36000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11" name="Gruppieren 110"/>
                <p:cNvGrpSpPr/>
                <p:nvPr userDrawn="1"/>
              </p:nvGrpSpPr>
              <p:grpSpPr>
                <a:xfrm flipH="1">
                  <a:off x="6154062" y="3258853"/>
                  <a:ext cx="1355658" cy="2419200"/>
                  <a:chOff x="1220520" y="3258853"/>
                  <a:chExt cx="1355658" cy="2419200"/>
                </a:xfrm>
                <a:solidFill>
                  <a:srgbClr val="33CC33"/>
                </a:solidFill>
              </p:grpSpPr>
              <p:sp>
                <p:nvSpPr>
                  <p:cNvPr id="113" name="Rechteck 112"/>
                  <p:cNvSpPr/>
                  <p:nvPr userDrawn="1"/>
                </p:nvSpPr>
                <p:spPr>
                  <a:xfrm>
                    <a:off x="1220520" y="4248853"/>
                    <a:ext cx="144000" cy="439200"/>
                  </a:xfrm>
                  <a:prstGeom prst="rect">
                    <a:avLst/>
                  </a:prstGeom>
                  <a:pattFill prst="smGrid">
                    <a:fgClr>
                      <a:schemeClr val="bg1">
                        <a:lumMod val="50000"/>
                      </a:schemeClr>
                    </a:fgClr>
                    <a:bgClr>
                      <a:schemeClr val="bg1"/>
                    </a:bgClr>
                  </a:pattFill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14" name="Ellipse 113"/>
                  <p:cNvSpPr/>
                  <p:nvPr userDrawn="1"/>
                </p:nvSpPr>
                <p:spPr>
                  <a:xfrm>
                    <a:off x="1478178" y="3934349"/>
                    <a:ext cx="1098000" cy="1098000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15" name="Rechteck 114"/>
                  <p:cNvSpPr/>
                  <p:nvPr userDrawn="1"/>
                </p:nvSpPr>
                <p:spPr>
                  <a:xfrm>
                    <a:off x="1364629" y="3258853"/>
                    <a:ext cx="990000" cy="241920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16" name="Rechteck 115"/>
                  <p:cNvSpPr/>
                  <p:nvPr userDrawn="1"/>
                </p:nvSpPr>
                <p:spPr>
                  <a:xfrm>
                    <a:off x="1364629" y="3919453"/>
                    <a:ext cx="324000" cy="109800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17" name="Ellipse 116"/>
                  <p:cNvSpPr/>
                  <p:nvPr userDrawn="1"/>
                </p:nvSpPr>
                <p:spPr>
                  <a:xfrm>
                    <a:off x="2009178" y="4463595"/>
                    <a:ext cx="36000" cy="36000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12" name="Ellipse 111"/>
                <p:cNvSpPr/>
                <p:nvPr userDrawn="1"/>
              </p:nvSpPr>
              <p:spPr>
                <a:xfrm>
                  <a:off x="4351505" y="4446730"/>
                  <a:ext cx="36000" cy="36000"/>
                </a:xfrm>
                <a:prstGeom prst="ellipse">
                  <a:avLst/>
                </a:prstGeom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</p:grpSp>
          <p:sp>
            <p:nvSpPr>
              <p:cNvPr id="75" name="Bogen 74"/>
              <p:cNvSpPr/>
              <p:nvPr userDrawn="1"/>
            </p:nvSpPr>
            <p:spPr>
              <a:xfrm>
                <a:off x="1317120" y="6335060"/>
                <a:ext cx="118800" cy="11880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4" name="Bogen 103"/>
              <p:cNvSpPr/>
              <p:nvPr userDrawn="1"/>
            </p:nvSpPr>
            <p:spPr>
              <a:xfrm rot="5400000">
                <a:off x="1314500" y="2507015"/>
                <a:ext cx="118800" cy="11880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5" name="Bogen 104"/>
              <p:cNvSpPr/>
              <p:nvPr userDrawn="1"/>
            </p:nvSpPr>
            <p:spPr>
              <a:xfrm rot="10800000">
                <a:off x="7287161" y="2507953"/>
                <a:ext cx="118800" cy="11880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6" name="Bogen 105"/>
              <p:cNvSpPr/>
              <p:nvPr userDrawn="1"/>
            </p:nvSpPr>
            <p:spPr>
              <a:xfrm rot="16200000">
                <a:off x="7287161" y="6340978"/>
                <a:ext cx="118800" cy="11880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pic>
          <p:nvPicPr>
            <p:cNvPr id="73" name="Grafik 30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12866" y="3730780"/>
              <a:ext cx="5993133" cy="2731041"/>
            </a:xfrm>
            <a:prstGeom prst="rect">
              <a:avLst/>
            </a:prstGeom>
          </p:spPr>
        </p:pic>
      </p:grpSp>
      <p:pic>
        <p:nvPicPr>
          <p:cNvPr id="66" name="Grafik 65"/>
          <p:cNvPicPr>
            <a:picLocks noChangeAspect="1"/>
          </p:cNvPicPr>
          <p:nvPr userDrawn="1"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20619" y1="55155" x2="35567" y2="25258"/>
                        <a14:foregroundMark x1="32990" y1="8763" x2="74742" y2="37629"/>
                        <a14:foregroundMark x1="78351" y1="15464" x2="92268" y2="32990"/>
                        <a14:foregroundMark x1="93814" y1="63402" x2="77835" y2="88660"/>
                        <a14:foregroundMark x1="42268" y1="96392" x2="35567" y2="66495"/>
                        <a14:foregroundMark x1="40206" y1="84021" x2="79897" y2="70103"/>
                        <a14:foregroundMark x1="76804" y1="59278" x2="65979" y2="31959"/>
                        <a14:foregroundMark x1="51546" y1="26289" x2="19588" y2="13402"/>
                        <a14:foregroundMark x1="2577" y1="50515" x2="34021" y2="59794"/>
                        <a14:foregroundMark x1="6701" y1="61340" x2="32990" y2="855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337" y="87474"/>
            <a:ext cx="354787" cy="354787"/>
          </a:xfrm>
          <a:prstGeom prst="rect">
            <a:avLst/>
          </a:prstGeom>
        </p:spPr>
      </p:pic>
      <p:pic>
        <p:nvPicPr>
          <p:cNvPr id="67" name="Grafik 66">
            <a:hlinkClick r:id="rId7"/>
          </p:cNvPr>
          <p:cNvPicPr>
            <a:picLocks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023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hyperlink" Target="https://creativecommons.org/licenses/by-sa/3.0/de/" TargetMode="Externa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feld 20"/>
          <p:cNvSpPr txBox="1"/>
          <p:nvPr/>
        </p:nvSpPr>
        <p:spPr>
          <a:xfrm>
            <a:off x="7041367" y="5996113"/>
            <a:ext cx="2763119" cy="78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137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Universität Koblenz-Landau</a:t>
            </a:r>
          </a:p>
          <a:p>
            <a:pPr algn="r"/>
            <a:r>
              <a:rPr lang="de-DE" sz="1137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Campus Koblenz</a:t>
            </a:r>
          </a:p>
          <a:p>
            <a:pPr algn="r"/>
            <a:r>
              <a:rPr lang="de-DE" sz="1137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Institut</a:t>
            </a:r>
            <a:r>
              <a:rPr lang="de-DE" sz="1137" baseline="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für Sportwissenschaft (FB3)</a:t>
            </a:r>
          </a:p>
          <a:p>
            <a:pPr algn="r"/>
            <a:r>
              <a:rPr lang="de-DE" sz="1137" baseline="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Universitätsstraße 1, 56070 Koblenz</a:t>
            </a:r>
            <a:endParaRPr lang="de-DE" sz="1137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Grafik 3" descr="KNSU-PowerPoint-Vorlage-Seite-1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0" y="3602"/>
            <a:ext cx="9906000" cy="6856619"/>
          </a:xfrm>
          <a:prstGeom prst="rect">
            <a:avLst/>
          </a:prstGeom>
        </p:spPr>
      </p:pic>
      <p:grpSp>
        <p:nvGrpSpPr>
          <p:cNvPr id="32" name="Gruppieren 31"/>
          <p:cNvGrpSpPr>
            <a:grpSpLocks noChangeAspect="1"/>
          </p:cNvGrpSpPr>
          <p:nvPr userDrawn="1"/>
        </p:nvGrpSpPr>
        <p:grpSpPr>
          <a:xfrm rot="5400000">
            <a:off x="3971966" y="696410"/>
            <a:ext cx="5695773" cy="3639837"/>
            <a:chOff x="1220520" y="2507015"/>
            <a:chExt cx="6185441" cy="3952763"/>
          </a:xfrm>
          <a:scene3d>
            <a:camera prst="perspectiveRelaxedModerately" fov="5700000">
              <a:rot lat="2676000" lon="3720000" rev="20448000"/>
            </a:camera>
            <a:lightRig rig="threePt" dir="t"/>
          </a:scene3d>
        </p:grpSpPr>
        <p:grpSp>
          <p:nvGrpSpPr>
            <p:cNvPr id="42" name="Gruppieren 41"/>
            <p:cNvGrpSpPr/>
            <p:nvPr userDrawn="1"/>
          </p:nvGrpSpPr>
          <p:grpSpPr>
            <a:xfrm>
              <a:off x="1220520" y="2554530"/>
              <a:ext cx="6145200" cy="3859200"/>
              <a:chOff x="1220520" y="2554530"/>
              <a:chExt cx="6145200" cy="3859200"/>
            </a:xfrm>
          </p:grpSpPr>
          <p:sp>
            <p:nvSpPr>
              <p:cNvPr id="47" name="Rechteck 46"/>
              <p:cNvSpPr/>
              <p:nvPr userDrawn="1"/>
            </p:nvSpPr>
            <p:spPr>
              <a:xfrm>
                <a:off x="1364520" y="2554530"/>
                <a:ext cx="6001200" cy="3859200"/>
              </a:xfrm>
              <a:prstGeom prst="rect">
                <a:avLst/>
              </a:prstGeom>
              <a:solidFill>
                <a:srgbClr val="33CC33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48" name="Ellipse 47"/>
              <p:cNvSpPr/>
              <p:nvPr userDrawn="1"/>
            </p:nvSpPr>
            <p:spPr>
              <a:xfrm>
                <a:off x="3816120" y="3934349"/>
                <a:ext cx="1098000" cy="1098000"/>
              </a:xfrm>
              <a:prstGeom prst="ellipse">
                <a:avLst/>
              </a:prstGeom>
              <a:solidFill>
                <a:srgbClr val="33CC33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49" name="Gerade Verbindung 48"/>
              <p:cNvCxnSpPr/>
              <p:nvPr userDrawn="1"/>
            </p:nvCxnSpPr>
            <p:spPr>
              <a:xfrm>
                <a:off x="4367871" y="2555578"/>
                <a:ext cx="0" cy="384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0" name="Gruppieren 49"/>
              <p:cNvGrpSpPr/>
              <p:nvPr userDrawn="1"/>
            </p:nvGrpSpPr>
            <p:grpSpPr>
              <a:xfrm>
                <a:off x="1220520" y="3258853"/>
                <a:ext cx="1355658" cy="2419200"/>
                <a:chOff x="1220520" y="3258853"/>
                <a:chExt cx="1355658" cy="2419200"/>
              </a:xfrm>
              <a:solidFill>
                <a:srgbClr val="33CC33"/>
              </a:solidFill>
            </p:grpSpPr>
            <p:sp>
              <p:nvSpPr>
                <p:cNvPr id="57" name="Rechteck 56"/>
                <p:cNvSpPr/>
                <p:nvPr userDrawn="1"/>
              </p:nvSpPr>
              <p:spPr>
                <a:xfrm>
                  <a:off x="1220520" y="4248853"/>
                  <a:ext cx="144000" cy="439200"/>
                </a:xfrm>
                <a:prstGeom prst="rect">
                  <a:avLst/>
                </a:prstGeom>
                <a:pattFill prst="smGrid">
                  <a:fgClr>
                    <a:schemeClr val="bg1">
                      <a:lumMod val="50000"/>
                    </a:schemeClr>
                  </a:fgClr>
                  <a:bgClr>
                    <a:schemeClr val="bg1"/>
                  </a:bgClr>
                </a:pattFill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58" name="Ellipse 57"/>
                <p:cNvSpPr/>
                <p:nvPr userDrawn="1"/>
              </p:nvSpPr>
              <p:spPr>
                <a:xfrm>
                  <a:off x="1478178" y="3934349"/>
                  <a:ext cx="1098000" cy="1098000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59" name="Rechteck 58"/>
                <p:cNvSpPr/>
                <p:nvPr userDrawn="1"/>
              </p:nvSpPr>
              <p:spPr>
                <a:xfrm>
                  <a:off x="1364629" y="3258853"/>
                  <a:ext cx="990000" cy="2419200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60" name="Rechteck 59"/>
                <p:cNvSpPr/>
                <p:nvPr userDrawn="1"/>
              </p:nvSpPr>
              <p:spPr>
                <a:xfrm>
                  <a:off x="1364629" y="3919453"/>
                  <a:ext cx="324000" cy="1098000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61" name="Ellipse 60"/>
                <p:cNvSpPr/>
                <p:nvPr userDrawn="1"/>
              </p:nvSpPr>
              <p:spPr>
                <a:xfrm>
                  <a:off x="2009178" y="4463595"/>
                  <a:ext cx="36000" cy="36000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</p:grpSp>
          <p:grpSp>
            <p:nvGrpSpPr>
              <p:cNvPr id="51" name="Gruppieren 50"/>
              <p:cNvGrpSpPr/>
              <p:nvPr userDrawn="1"/>
            </p:nvGrpSpPr>
            <p:grpSpPr>
              <a:xfrm flipH="1">
                <a:off x="6154062" y="3258853"/>
                <a:ext cx="1211549" cy="2419200"/>
                <a:chOff x="1364629" y="3258853"/>
                <a:chExt cx="1211549" cy="2419200"/>
              </a:xfrm>
              <a:solidFill>
                <a:srgbClr val="33CC33"/>
              </a:solidFill>
            </p:grpSpPr>
            <p:sp>
              <p:nvSpPr>
                <p:cNvPr id="53" name="Ellipse 52"/>
                <p:cNvSpPr/>
                <p:nvPr userDrawn="1"/>
              </p:nvSpPr>
              <p:spPr>
                <a:xfrm>
                  <a:off x="1478178" y="3934349"/>
                  <a:ext cx="1098000" cy="1098000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54" name="Rechteck 53"/>
                <p:cNvSpPr/>
                <p:nvPr userDrawn="1"/>
              </p:nvSpPr>
              <p:spPr>
                <a:xfrm>
                  <a:off x="1364629" y="3258853"/>
                  <a:ext cx="990000" cy="2419200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55" name="Rechteck 54"/>
                <p:cNvSpPr/>
                <p:nvPr userDrawn="1"/>
              </p:nvSpPr>
              <p:spPr>
                <a:xfrm>
                  <a:off x="1364629" y="3919453"/>
                  <a:ext cx="324000" cy="1098000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56" name="Ellipse 55"/>
                <p:cNvSpPr/>
                <p:nvPr userDrawn="1"/>
              </p:nvSpPr>
              <p:spPr>
                <a:xfrm>
                  <a:off x="2009178" y="4463595"/>
                  <a:ext cx="36000" cy="36000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</p:grpSp>
          <p:sp>
            <p:nvSpPr>
              <p:cNvPr id="52" name="Ellipse 51"/>
              <p:cNvSpPr/>
              <p:nvPr userDrawn="1"/>
            </p:nvSpPr>
            <p:spPr>
              <a:xfrm>
                <a:off x="4351505" y="4446730"/>
                <a:ext cx="36000" cy="36000"/>
              </a:xfrm>
              <a:prstGeom prst="ellipse">
                <a:avLst/>
              </a:prstGeom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sp>
          <p:nvSpPr>
            <p:cNvPr id="43" name="Bogen 42"/>
            <p:cNvSpPr/>
            <p:nvPr userDrawn="1"/>
          </p:nvSpPr>
          <p:spPr>
            <a:xfrm>
              <a:off x="1317120" y="6335060"/>
              <a:ext cx="118800" cy="11880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4" name="Bogen 43"/>
            <p:cNvSpPr/>
            <p:nvPr userDrawn="1"/>
          </p:nvSpPr>
          <p:spPr>
            <a:xfrm rot="5400000">
              <a:off x="1314500" y="2507015"/>
              <a:ext cx="118800" cy="11880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5" name="Bogen 44"/>
            <p:cNvSpPr/>
            <p:nvPr userDrawn="1"/>
          </p:nvSpPr>
          <p:spPr>
            <a:xfrm rot="10800000">
              <a:off x="7287161" y="2507953"/>
              <a:ext cx="118800" cy="11880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6" name="Bogen 45"/>
            <p:cNvSpPr/>
            <p:nvPr userDrawn="1"/>
          </p:nvSpPr>
          <p:spPr>
            <a:xfrm rot="16200000">
              <a:off x="7287161" y="6340978"/>
              <a:ext cx="118800" cy="11880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3" name="Gruppieren 32"/>
          <p:cNvGrpSpPr/>
          <p:nvPr userDrawn="1"/>
        </p:nvGrpSpPr>
        <p:grpSpPr>
          <a:xfrm>
            <a:off x="8198058" y="1586895"/>
            <a:ext cx="349431" cy="440706"/>
            <a:chOff x="8401204" y="2729676"/>
            <a:chExt cx="313720" cy="395667"/>
          </a:xfrm>
        </p:grpSpPr>
        <p:sp>
          <p:nvSpPr>
            <p:cNvPr id="38" name="Rechteck 37"/>
            <p:cNvSpPr/>
            <p:nvPr userDrawn="1"/>
          </p:nvSpPr>
          <p:spPr>
            <a:xfrm flipH="1">
              <a:off x="8401204" y="2898153"/>
              <a:ext cx="61153" cy="183460"/>
            </a:xfrm>
            <a:prstGeom prst="rect">
              <a:avLst/>
            </a:prstGeom>
            <a:pattFill prst="smGrid">
              <a:fgClr>
                <a:schemeClr val="tx1">
                  <a:lumMod val="65000"/>
                  <a:lumOff val="35000"/>
                </a:schemeClr>
              </a:fgClr>
              <a:bgClr>
                <a:srgbClr val="33CC33"/>
              </a:bgClr>
            </a:pattFill>
            <a:ln w="19050">
              <a:solidFill>
                <a:schemeClr val="tx1"/>
              </a:solidFill>
            </a:ln>
            <a:scene3d>
              <a:camera prst="isometricRightUp">
                <a:rot lat="1800000" lon="18899998" rev="0"/>
              </a:camera>
              <a:lightRig rig="threePt" dir="t"/>
            </a:scene3d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9" name="Rechteck 38"/>
            <p:cNvSpPr/>
            <p:nvPr userDrawn="1"/>
          </p:nvSpPr>
          <p:spPr>
            <a:xfrm flipH="1">
              <a:off x="8446481" y="2905910"/>
              <a:ext cx="252000" cy="180000"/>
            </a:xfrm>
            <a:prstGeom prst="rect">
              <a:avLst/>
            </a:prstGeom>
            <a:pattFill prst="smGrid">
              <a:fgClr>
                <a:schemeClr val="tx1">
                  <a:lumMod val="65000"/>
                  <a:lumOff val="35000"/>
                </a:schemeClr>
              </a:fgClr>
              <a:bgClr>
                <a:srgbClr val="33CC33"/>
              </a:bgClr>
            </a:pattFill>
            <a:ln w="19050">
              <a:solidFill>
                <a:schemeClr val="tx1"/>
              </a:solidFill>
            </a:ln>
            <a:scene3d>
              <a:camera prst="isometricRightUp">
                <a:rot lat="19989949" lon="20219315" rev="36696"/>
              </a:camera>
              <a:lightRig rig="threePt" dir="t"/>
            </a:scene3d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0" name="Rechteck 39"/>
            <p:cNvSpPr/>
            <p:nvPr userDrawn="1"/>
          </p:nvSpPr>
          <p:spPr>
            <a:xfrm flipH="1">
              <a:off x="8653771" y="2941883"/>
              <a:ext cx="61153" cy="183460"/>
            </a:xfrm>
            <a:prstGeom prst="rect">
              <a:avLst/>
            </a:prstGeom>
            <a:pattFill prst="smGrid">
              <a:fgClr>
                <a:schemeClr val="tx1">
                  <a:lumMod val="65000"/>
                  <a:lumOff val="35000"/>
                </a:schemeClr>
              </a:fgClr>
              <a:bgClr>
                <a:srgbClr val="33CC33"/>
              </a:bgClr>
            </a:pattFill>
            <a:ln w="19050">
              <a:solidFill>
                <a:schemeClr val="tx1"/>
              </a:solidFill>
            </a:ln>
            <a:scene3d>
              <a:camera prst="isometricRightUp">
                <a:rot lat="1800000" lon="18899998" rev="0"/>
              </a:camera>
              <a:lightRig rig="threePt" dir="t"/>
            </a:scene3d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1" name="Rechteck 40"/>
            <p:cNvSpPr/>
            <p:nvPr userDrawn="1"/>
          </p:nvSpPr>
          <p:spPr>
            <a:xfrm flipH="1">
              <a:off x="8543168" y="2729676"/>
              <a:ext cx="30000" cy="390000"/>
            </a:xfrm>
            <a:prstGeom prst="rect">
              <a:avLst/>
            </a:prstGeom>
            <a:pattFill prst="smGrid">
              <a:fgClr>
                <a:schemeClr val="tx1">
                  <a:lumMod val="65000"/>
                  <a:lumOff val="35000"/>
                </a:schemeClr>
              </a:fgClr>
              <a:bgClr>
                <a:srgbClr val="33CC33"/>
              </a:bgClr>
            </a:pattFill>
            <a:ln w="19050">
              <a:solidFill>
                <a:schemeClr val="tx1"/>
              </a:solidFill>
            </a:ln>
            <a:scene3d>
              <a:camera prst="perspectiveRelaxedModerately" fov="5700000">
                <a:rot lat="18722456" lon="18956481" rev="4842767"/>
              </a:camera>
              <a:lightRig rig="threePt" dir="t"/>
            </a:scene3d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grpSp>
        <p:nvGrpSpPr>
          <p:cNvPr id="34" name="Gruppieren 33"/>
          <p:cNvGrpSpPr/>
          <p:nvPr userDrawn="1"/>
        </p:nvGrpSpPr>
        <p:grpSpPr>
          <a:xfrm>
            <a:off x="3422830" y="3185732"/>
            <a:ext cx="383836" cy="617757"/>
            <a:chOff x="1869325" y="4068595"/>
            <a:chExt cx="413531" cy="665550"/>
          </a:xfrm>
        </p:grpSpPr>
        <p:sp>
          <p:nvSpPr>
            <p:cNvPr id="35" name="Rechteck 34"/>
            <p:cNvSpPr/>
            <p:nvPr userDrawn="1"/>
          </p:nvSpPr>
          <p:spPr>
            <a:xfrm flipH="1">
              <a:off x="2153256" y="4474945"/>
              <a:ext cx="129600" cy="259200"/>
            </a:xfrm>
            <a:prstGeom prst="rect">
              <a:avLst/>
            </a:prstGeom>
            <a:pattFill prst="smGrid">
              <a:fgClr>
                <a:schemeClr val="tx1">
                  <a:lumMod val="65000"/>
                  <a:lumOff val="35000"/>
                </a:schemeClr>
              </a:fgClr>
              <a:bgClr>
                <a:srgbClr val="33CC33"/>
              </a:bgClr>
            </a:pattFill>
            <a:ln w="19050">
              <a:solidFill>
                <a:schemeClr val="tx1"/>
              </a:solidFill>
            </a:ln>
            <a:scene3d>
              <a:camera prst="isometricRightUp">
                <a:rot lat="2416019" lon="19223713" rev="21513394"/>
              </a:camera>
              <a:lightRig rig="threePt" dir="t"/>
            </a:scene3d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6" name="Rechteck 35"/>
            <p:cNvSpPr>
              <a:spLocks/>
            </p:cNvSpPr>
            <p:nvPr userDrawn="1"/>
          </p:nvSpPr>
          <p:spPr>
            <a:xfrm rot="5400000" flipH="1">
              <a:off x="1784584" y="4241922"/>
              <a:ext cx="529338" cy="359855"/>
            </a:xfrm>
            <a:prstGeom prst="rect">
              <a:avLst/>
            </a:prstGeom>
            <a:pattFill prst="smGrid">
              <a:fgClr>
                <a:schemeClr val="tx1">
                  <a:lumMod val="65000"/>
                  <a:lumOff val="35000"/>
                </a:schemeClr>
              </a:fgClr>
              <a:bgClr>
                <a:srgbClr val="33CC33"/>
              </a:bgClr>
            </a:pattFill>
            <a:ln w="19050">
              <a:solidFill>
                <a:schemeClr val="tx1"/>
              </a:solidFill>
            </a:ln>
            <a:scene3d>
              <a:camera prst="isometricRightUp">
                <a:rot lat="18333337" lon="17921954" rev="5100000"/>
              </a:camera>
              <a:lightRig rig="threePt" dir="t"/>
            </a:scene3d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7" name="Rechteck 36"/>
            <p:cNvSpPr/>
            <p:nvPr userDrawn="1"/>
          </p:nvSpPr>
          <p:spPr>
            <a:xfrm flipH="1">
              <a:off x="2046724" y="4068595"/>
              <a:ext cx="126000" cy="468000"/>
            </a:xfrm>
            <a:prstGeom prst="rect">
              <a:avLst/>
            </a:prstGeom>
            <a:pattFill prst="smGrid">
              <a:fgClr>
                <a:schemeClr val="tx1">
                  <a:lumMod val="65000"/>
                  <a:lumOff val="35000"/>
                </a:schemeClr>
              </a:fgClr>
              <a:bgClr>
                <a:srgbClr val="33CC33"/>
              </a:bgClr>
            </a:pattFill>
            <a:ln w="19050">
              <a:solidFill>
                <a:schemeClr val="tx1"/>
              </a:solidFill>
            </a:ln>
            <a:scene3d>
              <a:camera prst="perspectiveRelaxedModerately" fov="5700000">
                <a:rot lat="20357676" lon="19593838" rev="1791792"/>
              </a:camera>
              <a:lightRig rig="threePt" dir="t"/>
            </a:scene3d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pic>
        <p:nvPicPr>
          <p:cNvPr id="62" name="Grafik 61"/>
          <p:cNvPicPr>
            <a:picLocks noChangeAspect="1"/>
          </p:cNvPicPr>
          <p:nvPr userDrawn="1"/>
        </p:nvPicPr>
        <p:blipFill>
          <a:blip r:embed="rId19" cstate="print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ackgroundRemoval t="0" b="100000" l="0" r="100000">
                        <a14:foregroundMark x1="20619" y1="55155" x2="35567" y2="25258"/>
                        <a14:foregroundMark x1="32990" y1="8763" x2="74742" y2="37629"/>
                        <a14:foregroundMark x1="78351" y1="15464" x2="92268" y2="32990"/>
                        <a14:foregroundMark x1="93814" y1="63402" x2="77835" y2="88660"/>
                        <a14:foregroundMark x1="42268" y1="96392" x2="35567" y2="66495"/>
                        <a14:foregroundMark x1="40206" y1="84021" x2="79897" y2="70103"/>
                        <a14:foregroundMark x1="76804" y1="59278" x2="65979" y2="31959"/>
                        <a14:foregroundMark x1="51546" y1="26289" x2="19588" y2="13402"/>
                        <a14:foregroundMark x1="2577" y1="50515" x2="34021" y2="59794"/>
                        <a14:foregroundMark x1="6701" y1="61340" x2="32990" y2="855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337" y="87474"/>
            <a:ext cx="354787" cy="354787"/>
          </a:xfrm>
          <a:prstGeom prst="rect">
            <a:avLst/>
          </a:prstGeom>
        </p:spPr>
      </p:pic>
      <p:pic>
        <p:nvPicPr>
          <p:cNvPr id="63" name="Grafik 62">
            <a:hlinkClick r:id="rId21"/>
          </p:cNvPr>
          <p:cNvPicPr>
            <a:picLocks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945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186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8" r:id="rId2"/>
    <p:sldLayoutId id="2147483700" r:id="rId3"/>
    <p:sldLayoutId id="2147483695" r:id="rId4"/>
    <p:sldLayoutId id="2147483697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699" r:id="rId11"/>
    <p:sldLayoutId id="2147483701" r:id="rId12"/>
    <p:sldLayoutId id="2147483676" r:id="rId13"/>
    <p:sldLayoutId id="2147483707" r:id="rId14"/>
    <p:sldLayoutId id="2147483708" r:id="rId15"/>
    <p:sldLayoutId id="2147483712" r:id="rId16"/>
  </p:sldLayoutIdLst>
  <p:hf hdr="0" dt="0"/>
  <p:txStyles>
    <p:titleStyle>
      <a:lvl1pPr algn="r" defTabSz="990641" rtl="0" eaLnBrk="1" latinLnBrk="0" hangingPunct="1">
        <a:spcBef>
          <a:spcPct val="0"/>
        </a:spcBef>
        <a:buNone/>
        <a:defRPr sz="5200" b="1" kern="1200">
          <a:solidFill>
            <a:schemeClr val="tx1"/>
          </a:solidFill>
          <a:latin typeface="Nottke" pitchFamily="2" charset="0"/>
          <a:ea typeface="+mj-ea"/>
          <a:cs typeface="+mj-cs"/>
        </a:defRPr>
      </a:lvl1pPr>
    </p:titleStyle>
    <p:bodyStyle>
      <a:lvl1pPr marL="371491" indent="-371491" algn="r" defTabSz="990641" rtl="0" eaLnBrk="1" latinLnBrk="0" hangingPunct="1">
        <a:spcBef>
          <a:spcPct val="20000"/>
        </a:spcBef>
        <a:buClr>
          <a:srgbClr val="00B050"/>
        </a:buClr>
        <a:buSzPct val="100000"/>
        <a:buFont typeface="Arial" pitchFamily="34" charset="0"/>
        <a:buChar char="●"/>
        <a:defRPr sz="2167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04896" indent="-309575" algn="l" defTabSz="990641" rtl="0" eaLnBrk="1" latinLnBrk="0" hangingPunct="1">
        <a:spcBef>
          <a:spcPct val="20000"/>
        </a:spcBef>
        <a:buFont typeface="Arial" pitchFamily="34" charset="0"/>
        <a:buChar char="–"/>
        <a:defRPr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301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622" indent="-247660" algn="l" defTabSz="990641" rtl="0" eaLnBrk="1" latinLnBrk="0" hangingPunct="1">
        <a:spcBef>
          <a:spcPct val="20000"/>
        </a:spcBef>
        <a:buFont typeface="Arial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942" indent="-247660" algn="l" defTabSz="990641" rtl="0" eaLnBrk="1" latinLnBrk="0" hangingPunct="1">
        <a:spcBef>
          <a:spcPct val="20000"/>
        </a:spcBef>
        <a:buFont typeface="Arial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262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583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903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10223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32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64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96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8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603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23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7242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564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5" Type="http://schemas.microsoft.com/office/2007/relationships/hdphoto" Target="../media/hdphoto4.wdp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microsoft.com/office/2007/relationships/hdphoto" Target="../media/hdphoto4.wdp"/><Relationship Id="rId7" Type="http://schemas.microsoft.com/office/2007/relationships/hdphoto" Target="../media/hdphoto5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4.png"/><Relationship Id="rId11" Type="http://schemas.microsoft.com/office/2007/relationships/hdphoto" Target="../media/hdphoto7.wdp"/><Relationship Id="rId5" Type="http://schemas.microsoft.com/office/2007/relationships/hdphoto" Target="../media/hdphoto3.wdp"/><Relationship Id="rId10" Type="http://schemas.openxmlformats.org/officeDocument/2006/relationships/image" Target="../media/image16.png"/><Relationship Id="rId4" Type="http://schemas.openxmlformats.org/officeDocument/2006/relationships/image" Target="../media/image12.png"/><Relationship Id="rId9" Type="http://schemas.microsoft.com/office/2007/relationships/hdphoto" Target="../media/hdphoto6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8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8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microsoft.com/office/2007/relationships/hdphoto" Target="../media/hdphoto7.wdp"/><Relationship Id="rId7" Type="http://schemas.microsoft.com/office/2007/relationships/hdphoto" Target="../media/hdphoto9.wd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microsoft.com/office/2007/relationships/hdphoto" Target="../media/hdphoto6.wdp"/><Relationship Id="rId4" Type="http://schemas.openxmlformats.org/officeDocument/2006/relationships/image" Target="../media/image15.png"/><Relationship Id="rId9" Type="http://schemas.microsoft.com/office/2007/relationships/hdphoto" Target="../media/hdphoto5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microsoft.com/office/2007/relationships/hdphoto" Target="../media/hdphoto7.wdp"/><Relationship Id="rId7" Type="http://schemas.microsoft.com/office/2007/relationships/hdphoto" Target="../media/hdphoto9.wd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9.png"/><Relationship Id="rId5" Type="http://schemas.microsoft.com/office/2007/relationships/hdphoto" Target="../media/hdphoto6.wdp"/><Relationship Id="rId4" Type="http://schemas.openxmlformats.org/officeDocument/2006/relationships/image" Target="../media/image15.png"/><Relationship Id="rId9" Type="http://schemas.microsoft.com/office/2007/relationships/hdphoto" Target="../media/hdphoto5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209" y="2337218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nhaltsplatzhalter 1"/>
          <p:cNvSpPr txBox="1">
            <a:spLocks/>
          </p:cNvSpPr>
          <p:nvPr/>
        </p:nvSpPr>
        <p:spPr>
          <a:xfrm>
            <a:off x="947554" y="1129643"/>
            <a:ext cx="7893877" cy="360040"/>
          </a:xfrm>
          <a:prstGeom prst="rect">
            <a:avLst/>
          </a:prstGeom>
        </p:spPr>
        <p:txBody>
          <a:bodyPr/>
          <a:lstStyle>
            <a:lvl1pPr marL="371491" indent="-371491" algn="r" defTabSz="99064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96" indent="-309575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0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38301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3362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2894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426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58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90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1022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400" b="1" dirty="0">
                <a:solidFill>
                  <a:srgbClr val="0070C0"/>
                </a:solidFill>
              </a:rPr>
              <a:t>Vorlagenvarianten zur Unterrichtsplanung – </a:t>
            </a:r>
            <a:r>
              <a:rPr lang="de-DE" sz="2400" b="1" dirty="0" err="1">
                <a:solidFill>
                  <a:srgbClr val="0070C0"/>
                </a:solidFill>
              </a:rPr>
              <a:t>Fussball</a:t>
            </a:r>
            <a:endParaRPr lang="de-DE" sz="2400" b="1">
              <a:solidFill>
                <a:srgbClr val="0070C0"/>
              </a:solidFill>
            </a:endParaRPr>
          </a:p>
          <a:p>
            <a:pPr algn="l"/>
            <a:r>
              <a:rPr lang="de-DE" sz="2400" b="1">
                <a:solidFill>
                  <a:srgbClr val="0070C0"/>
                </a:solidFill>
              </a:rPr>
              <a:t> </a:t>
            </a:r>
            <a:endParaRPr lang="de-DE" sz="2400" b="1" dirty="0">
              <a:solidFill>
                <a:srgbClr val="0070C0"/>
              </a:solidFill>
            </a:endParaRPr>
          </a:p>
          <a:p>
            <a:pPr algn="l"/>
            <a:endParaRPr lang="de-DE" b="1" dirty="0"/>
          </a:p>
        </p:txBody>
      </p:sp>
      <p:sp>
        <p:nvSpPr>
          <p:cNvPr id="49" name="Inhaltsplatzhalter 1"/>
          <p:cNvSpPr txBox="1">
            <a:spLocks/>
          </p:cNvSpPr>
          <p:nvPr/>
        </p:nvSpPr>
        <p:spPr>
          <a:xfrm>
            <a:off x="383012" y="5299268"/>
            <a:ext cx="144263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e-DE" b="1" dirty="0"/>
          </a:p>
        </p:txBody>
      </p:sp>
      <p:pic>
        <p:nvPicPr>
          <p:cNvPr id="66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633" y="2364271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144" y="2553242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8990" y="2548070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557" y="2313500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5216" y="2303875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444" y="2499820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13" y="2499820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8" name="Picture 6" descr="E:\1_M8 Sportdidaktisches Projekt M8\1_Spezialistenauftrag\PPT - Digitale Planung von Sportunterricht\Bilder Gimp\fertig_bearbeitet\laufleiter_skaliert_300_hq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0296" l="6835" r="100000">
                        <a14:foregroundMark x1="45324" y1="50135" x2="45324" y2="50135"/>
                        <a14:foregroundMark x1="70144" y1="27493" x2="70144" y2="27493"/>
                        <a14:foregroundMark x1="66906" y1="30728" x2="66906" y2="30728"/>
                        <a14:foregroundMark x1="79856" y1="29111" x2="79856" y2="29111"/>
                        <a14:foregroundMark x1="7194" y1="76550" x2="7194" y2="76550"/>
                        <a14:foregroundMark x1="36691" y1="90296" x2="36691" y2="90296"/>
                        <a14:backgroundMark x1="74000" y1="28250" x2="74000" y2="28250"/>
                        <a14:backgroundMark x1="71667" y1="31000" x2="71667" y2="31000"/>
                        <a14:backgroundMark x1="75000" y1="25250" x2="80333" y2="26000"/>
                      </a14:backgroundRemoval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092">
            <a:off x="7151285" y="3067874"/>
            <a:ext cx="2438100" cy="325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Inhaltsplatzhalter 1"/>
          <p:cNvSpPr txBox="1">
            <a:spLocks/>
          </p:cNvSpPr>
          <p:nvPr/>
        </p:nvSpPr>
        <p:spPr>
          <a:xfrm>
            <a:off x="6019729" y="1808820"/>
            <a:ext cx="3568786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000" b="1" dirty="0"/>
              <a:t>Übungsmaterial</a:t>
            </a:r>
            <a:r>
              <a:rPr lang="de-DE" sz="2000" dirty="0"/>
              <a:t> ab Folie 2</a:t>
            </a:r>
            <a:endParaRPr lang="de-DE" dirty="0"/>
          </a:p>
        </p:txBody>
      </p:sp>
      <p:sp>
        <p:nvSpPr>
          <p:cNvPr id="55" name="Inhaltsplatzhalter 1"/>
          <p:cNvSpPr txBox="1">
            <a:spLocks/>
          </p:cNvSpPr>
          <p:nvPr/>
        </p:nvSpPr>
        <p:spPr>
          <a:xfrm>
            <a:off x="362490" y="1955887"/>
            <a:ext cx="4977392" cy="97805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000" b="1" dirty="0"/>
              <a:t>3 </a:t>
            </a:r>
            <a:r>
              <a:rPr lang="de-DE" sz="2000" dirty="0"/>
              <a:t>verschiedene Ansichten (3D, 2D, frontal)</a:t>
            </a:r>
          </a:p>
          <a:p>
            <a:pPr algn="l"/>
            <a:r>
              <a:rPr lang="de-DE" sz="2000" b="1" dirty="0"/>
              <a:t>12</a:t>
            </a:r>
            <a:r>
              <a:rPr lang="de-DE" sz="2000" dirty="0"/>
              <a:t> verschiedene Vorlagenvarianten</a:t>
            </a:r>
            <a:endParaRPr lang="de-DE" dirty="0"/>
          </a:p>
        </p:txBody>
      </p:sp>
      <p:sp>
        <p:nvSpPr>
          <p:cNvPr id="137" name="Inhaltsplatzhalter 1"/>
          <p:cNvSpPr txBox="1">
            <a:spLocks/>
          </p:cNvSpPr>
          <p:nvPr/>
        </p:nvSpPr>
        <p:spPr>
          <a:xfrm>
            <a:off x="569571" y="3561930"/>
            <a:ext cx="522198" cy="383619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600" dirty="0"/>
              <a:t>3D</a:t>
            </a:r>
            <a:endParaRPr lang="de-DE" dirty="0"/>
          </a:p>
        </p:txBody>
      </p:sp>
      <p:sp>
        <p:nvSpPr>
          <p:cNvPr id="138" name="Inhaltsplatzhalter 1"/>
          <p:cNvSpPr txBox="1">
            <a:spLocks/>
          </p:cNvSpPr>
          <p:nvPr/>
        </p:nvSpPr>
        <p:spPr>
          <a:xfrm>
            <a:off x="3129532" y="4378398"/>
            <a:ext cx="522198" cy="383619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600" dirty="0"/>
              <a:t>2D</a:t>
            </a:r>
            <a:endParaRPr lang="de-DE" dirty="0"/>
          </a:p>
        </p:txBody>
      </p:sp>
      <p:sp>
        <p:nvSpPr>
          <p:cNvPr id="139" name="Inhaltsplatzhalter 1"/>
          <p:cNvSpPr txBox="1">
            <a:spLocks/>
          </p:cNvSpPr>
          <p:nvPr/>
        </p:nvSpPr>
        <p:spPr>
          <a:xfrm>
            <a:off x="4823174" y="2695807"/>
            <a:ext cx="863777" cy="383619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600" dirty="0"/>
              <a:t>frontal</a:t>
            </a:r>
            <a:endParaRPr lang="de-DE" dirty="0"/>
          </a:p>
        </p:txBody>
      </p:sp>
      <p:grpSp>
        <p:nvGrpSpPr>
          <p:cNvPr id="141" name="Gruppieren 140"/>
          <p:cNvGrpSpPr>
            <a:grpSpLocks noChangeAspect="1"/>
          </p:cNvGrpSpPr>
          <p:nvPr/>
        </p:nvGrpSpPr>
        <p:grpSpPr>
          <a:xfrm>
            <a:off x="2237890" y="4900645"/>
            <a:ext cx="2418770" cy="1520197"/>
            <a:chOff x="1220520" y="2507015"/>
            <a:chExt cx="6289200" cy="3952763"/>
          </a:xfrm>
        </p:grpSpPr>
        <p:grpSp>
          <p:nvGrpSpPr>
            <p:cNvPr id="153" name="Gruppieren 152"/>
            <p:cNvGrpSpPr/>
            <p:nvPr userDrawn="1"/>
          </p:nvGrpSpPr>
          <p:grpSpPr>
            <a:xfrm>
              <a:off x="1220520" y="2554530"/>
              <a:ext cx="6289200" cy="3859200"/>
              <a:chOff x="1220520" y="2554530"/>
              <a:chExt cx="6289200" cy="3859200"/>
            </a:xfrm>
          </p:grpSpPr>
          <p:sp>
            <p:nvSpPr>
              <p:cNvPr id="158" name="Rechteck 157"/>
              <p:cNvSpPr/>
              <p:nvPr userDrawn="1"/>
            </p:nvSpPr>
            <p:spPr>
              <a:xfrm>
                <a:off x="1364520" y="2554530"/>
                <a:ext cx="6001200" cy="3859200"/>
              </a:xfrm>
              <a:prstGeom prst="rect">
                <a:avLst/>
              </a:prstGeom>
              <a:solidFill>
                <a:srgbClr val="33CC33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59" name="Ellipse 158"/>
              <p:cNvSpPr/>
              <p:nvPr userDrawn="1"/>
            </p:nvSpPr>
            <p:spPr>
              <a:xfrm>
                <a:off x="3816120" y="3934349"/>
                <a:ext cx="1098000" cy="1098000"/>
              </a:xfrm>
              <a:prstGeom prst="ellipse">
                <a:avLst/>
              </a:prstGeom>
              <a:solidFill>
                <a:srgbClr val="33CC33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160" name="Gerade Verbindung 159"/>
              <p:cNvCxnSpPr/>
              <p:nvPr userDrawn="1"/>
            </p:nvCxnSpPr>
            <p:spPr>
              <a:xfrm>
                <a:off x="4367871" y="2555578"/>
                <a:ext cx="0" cy="384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1" name="Gruppieren 160"/>
              <p:cNvGrpSpPr/>
              <p:nvPr userDrawn="1"/>
            </p:nvGrpSpPr>
            <p:grpSpPr>
              <a:xfrm>
                <a:off x="1220520" y="3258853"/>
                <a:ext cx="1355658" cy="2419200"/>
                <a:chOff x="1220520" y="3258853"/>
                <a:chExt cx="1355658" cy="2419200"/>
              </a:xfrm>
              <a:solidFill>
                <a:srgbClr val="33CC33"/>
              </a:solidFill>
            </p:grpSpPr>
            <p:sp>
              <p:nvSpPr>
                <p:cNvPr id="170" name="Rechteck 169"/>
                <p:cNvSpPr/>
                <p:nvPr userDrawn="1"/>
              </p:nvSpPr>
              <p:spPr>
                <a:xfrm>
                  <a:off x="1220520" y="4248853"/>
                  <a:ext cx="144000" cy="439200"/>
                </a:xfrm>
                <a:prstGeom prst="rect">
                  <a:avLst/>
                </a:prstGeom>
                <a:pattFill prst="smGrid">
                  <a:fgClr>
                    <a:schemeClr val="bg1">
                      <a:lumMod val="50000"/>
                    </a:schemeClr>
                  </a:fgClr>
                  <a:bgClr>
                    <a:schemeClr val="bg1"/>
                  </a:bgClr>
                </a:pattFill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171" name="Ellipse 170"/>
                <p:cNvSpPr/>
                <p:nvPr userDrawn="1"/>
              </p:nvSpPr>
              <p:spPr>
                <a:xfrm>
                  <a:off x="1478178" y="3934349"/>
                  <a:ext cx="1098000" cy="1098000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172" name="Rechteck 171"/>
                <p:cNvSpPr/>
                <p:nvPr userDrawn="1"/>
              </p:nvSpPr>
              <p:spPr>
                <a:xfrm>
                  <a:off x="1364629" y="3258853"/>
                  <a:ext cx="990000" cy="2419200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173" name="Rechteck 172"/>
                <p:cNvSpPr/>
                <p:nvPr userDrawn="1"/>
              </p:nvSpPr>
              <p:spPr>
                <a:xfrm>
                  <a:off x="1364629" y="3919453"/>
                  <a:ext cx="324000" cy="1098000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174" name="Ellipse 173"/>
                <p:cNvSpPr/>
                <p:nvPr userDrawn="1"/>
              </p:nvSpPr>
              <p:spPr>
                <a:xfrm>
                  <a:off x="2009178" y="4463595"/>
                  <a:ext cx="36000" cy="36000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</p:grpSp>
          <p:grpSp>
            <p:nvGrpSpPr>
              <p:cNvPr id="162" name="Gruppieren 161"/>
              <p:cNvGrpSpPr/>
              <p:nvPr userDrawn="1"/>
            </p:nvGrpSpPr>
            <p:grpSpPr>
              <a:xfrm flipH="1">
                <a:off x="6154062" y="3258853"/>
                <a:ext cx="1355658" cy="2419200"/>
                <a:chOff x="1220520" y="3258853"/>
                <a:chExt cx="1355658" cy="2419200"/>
              </a:xfrm>
              <a:solidFill>
                <a:srgbClr val="33CC33"/>
              </a:solidFill>
            </p:grpSpPr>
            <p:sp>
              <p:nvSpPr>
                <p:cNvPr id="164" name="Rechteck 163"/>
                <p:cNvSpPr/>
                <p:nvPr userDrawn="1"/>
              </p:nvSpPr>
              <p:spPr>
                <a:xfrm>
                  <a:off x="1220520" y="4248853"/>
                  <a:ext cx="144000" cy="439200"/>
                </a:xfrm>
                <a:prstGeom prst="rect">
                  <a:avLst/>
                </a:prstGeom>
                <a:pattFill prst="smGrid">
                  <a:fgClr>
                    <a:schemeClr val="bg1">
                      <a:lumMod val="50000"/>
                    </a:schemeClr>
                  </a:fgClr>
                  <a:bgClr>
                    <a:schemeClr val="bg1"/>
                  </a:bgClr>
                </a:pattFill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165" name="Ellipse 164"/>
                <p:cNvSpPr/>
                <p:nvPr userDrawn="1"/>
              </p:nvSpPr>
              <p:spPr>
                <a:xfrm>
                  <a:off x="1478178" y="3934349"/>
                  <a:ext cx="1098000" cy="1098000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166" name="Rechteck 165"/>
                <p:cNvSpPr/>
                <p:nvPr userDrawn="1"/>
              </p:nvSpPr>
              <p:spPr>
                <a:xfrm>
                  <a:off x="1364629" y="3258853"/>
                  <a:ext cx="990000" cy="2419200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167" name="Rechteck 166"/>
                <p:cNvSpPr/>
                <p:nvPr userDrawn="1"/>
              </p:nvSpPr>
              <p:spPr>
                <a:xfrm>
                  <a:off x="1364629" y="3919453"/>
                  <a:ext cx="324000" cy="1098000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169" name="Ellipse 168"/>
                <p:cNvSpPr/>
                <p:nvPr userDrawn="1"/>
              </p:nvSpPr>
              <p:spPr>
                <a:xfrm>
                  <a:off x="2009178" y="4463595"/>
                  <a:ext cx="36000" cy="36000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</p:grpSp>
          <p:sp>
            <p:nvSpPr>
              <p:cNvPr id="163" name="Ellipse 162"/>
              <p:cNvSpPr/>
              <p:nvPr userDrawn="1"/>
            </p:nvSpPr>
            <p:spPr>
              <a:xfrm>
                <a:off x="4351505" y="4446730"/>
                <a:ext cx="36000" cy="36000"/>
              </a:xfrm>
              <a:prstGeom prst="ellipse">
                <a:avLst/>
              </a:prstGeom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sp>
          <p:nvSpPr>
            <p:cNvPr id="154" name="Bogen 153"/>
            <p:cNvSpPr/>
            <p:nvPr userDrawn="1"/>
          </p:nvSpPr>
          <p:spPr>
            <a:xfrm>
              <a:off x="1317120" y="6335060"/>
              <a:ext cx="118800" cy="11880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5" name="Bogen 154"/>
            <p:cNvSpPr/>
            <p:nvPr userDrawn="1"/>
          </p:nvSpPr>
          <p:spPr>
            <a:xfrm rot="5400000">
              <a:off x="1314500" y="2507015"/>
              <a:ext cx="118800" cy="11880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6" name="Bogen 155"/>
            <p:cNvSpPr/>
            <p:nvPr userDrawn="1"/>
          </p:nvSpPr>
          <p:spPr>
            <a:xfrm rot="10800000">
              <a:off x="7287161" y="2507953"/>
              <a:ext cx="118800" cy="11880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7" name="Bogen 156"/>
            <p:cNvSpPr/>
            <p:nvPr userDrawn="1"/>
          </p:nvSpPr>
          <p:spPr>
            <a:xfrm rot="16200000">
              <a:off x="7287161" y="6340978"/>
              <a:ext cx="118800" cy="11880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75" name="Gruppieren 174"/>
          <p:cNvGrpSpPr>
            <a:grpSpLocks noChangeAspect="1"/>
          </p:cNvGrpSpPr>
          <p:nvPr/>
        </p:nvGrpSpPr>
        <p:grpSpPr>
          <a:xfrm>
            <a:off x="476127" y="2368165"/>
            <a:ext cx="2642149" cy="3284103"/>
            <a:chOff x="2726552" y="278651"/>
            <a:chExt cx="4936918" cy="6136425"/>
          </a:xfrm>
        </p:grpSpPr>
        <p:grpSp>
          <p:nvGrpSpPr>
            <p:cNvPr id="176" name="Gruppieren 175"/>
            <p:cNvGrpSpPr>
              <a:grpSpLocks noChangeAspect="1"/>
            </p:cNvGrpSpPr>
            <p:nvPr userDrawn="1"/>
          </p:nvGrpSpPr>
          <p:grpSpPr>
            <a:xfrm rot="5400000">
              <a:off x="2634542" y="1386148"/>
              <a:ext cx="6136425" cy="3921431"/>
              <a:chOff x="1220520" y="2507015"/>
              <a:chExt cx="6185441" cy="3952763"/>
            </a:xfrm>
            <a:scene3d>
              <a:camera prst="perspectiveRelaxedModerately" fov="5700000">
                <a:rot lat="2676000" lon="3720000" rev="20448000"/>
              </a:camera>
              <a:lightRig rig="threePt" dir="t"/>
            </a:scene3d>
          </p:grpSpPr>
          <p:grpSp>
            <p:nvGrpSpPr>
              <p:cNvPr id="187" name="Gruppieren 186"/>
              <p:cNvGrpSpPr/>
              <p:nvPr userDrawn="1"/>
            </p:nvGrpSpPr>
            <p:grpSpPr>
              <a:xfrm>
                <a:off x="1220520" y="2554530"/>
                <a:ext cx="6145198" cy="3859200"/>
                <a:chOff x="1220520" y="2554530"/>
                <a:chExt cx="6145198" cy="3859200"/>
              </a:xfrm>
            </p:grpSpPr>
            <p:sp>
              <p:nvSpPr>
                <p:cNvPr id="192" name="Rechteck 191"/>
                <p:cNvSpPr/>
                <p:nvPr userDrawn="1"/>
              </p:nvSpPr>
              <p:spPr>
                <a:xfrm>
                  <a:off x="1364519" y="2554530"/>
                  <a:ext cx="6001199" cy="3859200"/>
                </a:xfrm>
                <a:prstGeom prst="rect">
                  <a:avLst/>
                </a:prstGeom>
                <a:solidFill>
                  <a:srgbClr val="33CC33"/>
                </a:solidFill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193" name="Ellipse 192"/>
                <p:cNvSpPr/>
                <p:nvPr userDrawn="1"/>
              </p:nvSpPr>
              <p:spPr>
                <a:xfrm>
                  <a:off x="3816120" y="3934349"/>
                  <a:ext cx="1098000" cy="1098000"/>
                </a:xfrm>
                <a:prstGeom prst="ellipse">
                  <a:avLst/>
                </a:prstGeom>
                <a:solidFill>
                  <a:srgbClr val="33CC33"/>
                </a:solidFill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cxnSp>
              <p:nvCxnSpPr>
                <p:cNvPr id="194" name="Gerade Verbindung 193"/>
                <p:cNvCxnSpPr/>
                <p:nvPr userDrawn="1"/>
              </p:nvCxnSpPr>
              <p:spPr>
                <a:xfrm>
                  <a:off x="4367871" y="2555578"/>
                  <a:ext cx="0" cy="38448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95" name="Gruppieren 194"/>
                <p:cNvGrpSpPr/>
                <p:nvPr userDrawn="1"/>
              </p:nvGrpSpPr>
              <p:grpSpPr>
                <a:xfrm>
                  <a:off x="1220520" y="3258853"/>
                  <a:ext cx="1355658" cy="2419200"/>
                  <a:chOff x="1220520" y="3258853"/>
                  <a:chExt cx="1355658" cy="2419200"/>
                </a:xfrm>
                <a:solidFill>
                  <a:srgbClr val="33CC33"/>
                </a:solidFill>
              </p:grpSpPr>
              <p:sp>
                <p:nvSpPr>
                  <p:cNvPr id="202" name="Rechteck 201"/>
                  <p:cNvSpPr/>
                  <p:nvPr userDrawn="1"/>
                </p:nvSpPr>
                <p:spPr>
                  <a:xfrm>
                    <a:off x="1220520" y="4248853"/>
                    <a:ext cx="144000" cy="439200"/>
                  </a:xfrm>
                  <a:prstGeom prst="rect">
                    <a:avLst/>
                  </a:prstGeom>
                  <a:pattFill prst="smGrid">
                    <a:fgClr>
                      <a:schemeClr val="bg1">
                        <a:lumMod val="50000"/>
                      </a:schemeClr>
                    </a:fgClr>
                    <a:bgClr>
                      <a:schemeClr val="bg1"/>
                    </a:bgClr>
                  </a:pattFill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203" name="Ellipse 202"/>
                  <p:cNvSpPr/>
                  <p:nvPr userDrawn="1"/>
                </p:nvSpPr>
                <p:spPr>
                  <a:xfrm>
                    <a:off x="1478178" y="3934349"/>
                    <a:ext cx="1098000" cy="1098000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204" name="Rechteck 203"/>
                  <p:cNvSpPr/>
                  <p:nvPr userDrawn="1"/>
                </p:nvSpPr>
                <p:spPr>
                  <a:xfrm>
                    <a:off x="1364629" y="3258853"/>
                    <a:ext cx="990000" cy="241920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205" name="Rechteck 204"/>
                  <p:cNvSpPr/>
                  <p:nvPr userDrawn="1"/>
                </p:nvSpPr>
                <p:spPr>
                  <a:xfrm>
                    <a:off x="1364629" y="3919453"/>
                    <a:ext cx="324000" cy="109800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206" name="Ellipse 205"/>
                  <p:cNvSpPr/>
                  <p:nvPr userDrawn="1"/>
                </p:nvSpPr>
                <p:spPr>
                  <a:xfrm>
                    <a:off x="2009178" y="4463595"/>
                    <a:ext cx="36000" cy="36000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96" name="Gruppieren 195"/>
                <p:cNvGrpSpPr/>
                <p:nvPr userDrawn="1"/>
              </p:nvGrpSpPr>
              <p:grpSpPr>
                <a:xfrm flipH="1">
                  <a:off x="6154062" y="3258853"/>
                  <a:ext cx="1211549" cy="2419200"/>
                  <a:chOff x="1364629" y="3258853"/>
                  <a:chExt cx="1211549" cy="2419200"/>
                </a:xfrm>
                <a:solidFill>
                  <a:srgbClr val="33CC33"/>
                </a:solidFill>
              </p:grpSpPr>
              <p:sp>
                <p:nvSpPr>
                  <p:cNvPr id="198" name="Ellipse 197"/>
                  <p:cNvSpPr/>
                  <p:nvPr userDrawn="1"/>
                </p:nvSpPr>
                <p:spPr>
                  <a:xfrm>
                    <a:off x="1478178" y="3934349"/>
                    <a:ext cx="1098000" cy="1098000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99" name="Rechteck 198"/>
                  <p:cNvSpPr/>
                  <p:nvPr userDrawn="1"/>
                </p:nvSpPr>
                <p:spPr>
                  <a:xfrm>
                    <a:off x="1364629" y="3258853"/>
                    <a:ext cx="990000" cy="241920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200" name="Rechteck 199"/>
                  <p:cNvSpPr/>
                  <p:nvPr userDrawn="1"/>
                </p:nvSpPr>
                <p:spPr>
                  <a:xfrm>
                    <a:off x="1364629" y="3919453"/>
                    <a:ext cx="324000" cy="109800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201" name="Ellipse 200"/>
                  <p:cNvSpPr/>
                  <p:nvPr userDrawn="1"/>
                </p:nvSpPr>
                <p:spPr>
                  <a:xfrm>
                    <a:off x="2009178" y="4463595"/>
                    <a:ext cx="36000" cy="36000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97" name="Ellipse 196"/>
                <p:cNvSpPr/>
                <p:nvPr userDrawn="1"/>
              </p:nvSpPr>
              <p:spPr>
                <a:xfrm>
                  <a:off x="4351505" y="4446730"/>
                  <a:ext cx="36000" cy="36000"/>
                </a:xfrm>
                <a:prstGeom prst="ellipse">
                  <a:avLst/>
                </a:prstGeom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</p:grpSp>
          <p:sp>
            <p:nvSpPr>
              <p:cNvPr id="188" name="Bogen 187"/>
              <p:cNvSpPr/>
              <p:nvPr userDrawn="1"/>
            </p:nvSpPr>
            <p:spPr>
              <a:xfrm>
                <a:off x="1317120" y="6335060"/>
                <a:ext cx="118800" cy="11880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Bogen 188"/>
              <p:cNvSpPr/>
              <p:nvPr userDrawn="1"/>
            </p:nvSpPr>
            <p:spPr>
              <a:xfrm rot="5400000">
                <a:off x="1314500" y="2507015"/>
                <a:ext cx="118800" cy="11880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Bogen 189"/>
              <p:cNvSpPr/>
              <p:nvPr userDrawn="1"/>
            </p:nvSpPr>
            <p:spPr>
              <a:xfrm rot="10800000">
                <a:off x="7287161" y="2507953"/>
                <a:ext cx="118800" cy="11880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Bogen 190"/>
              <p:cNvSpPr/>
              <p:nvPr userDrawn="1"/>
            </p:nvSpPr>
            <p:spPr>
              <a:xfrm rot="16200000">
                <a:off x="7287161" y="6340978"/>
                <a:ext cx="118800" cy="11880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77" name="Gruppieren 176"/>
            <p:cNvGrpSpPr/>
            <p:nvPr userDrawn="1"/>
          </p:nvGrpSpPr>
          <p:grpSpPr>
            <a:xfrm>
              <a:off x="7156799" y="2355786"/>
              <a:ext cx="376464" cy="474801"/>
              <a:chOff x="8401204" y="2729676"/>
              <a:chExt cx="313720" cy="395667"/>
            </a:xfrm>
          </p:grpSpPr>
          <p:sp>
            <p:nvSpPr>
              <p:cNvPr id="183" name="Rechteck 182"/>
              <p:cNvSpPr/>
              <p:nvPr userDrawn="1"/>
            </p:nvSpPr>
            <p:spPr>
              <a:xfrm flipH="1">
                <a:off x="8401204" y="2898153"/>
                <a:ext cx="61153" cy="183460"/>
              </a:xfrm>
              <a:prstGeom prst="rect">
                <a:avLst/>
              </a:prstGeom>
              <a:pattFill prst="smGrid">
                <a:fgClr>
                  <a:schemeClr val="tx1">
                    <a:lumMod val="65000"/>
                    <a:lumOff val="35000"/>
                  </a:schemeClr>
                </a:fgClr>
                <a:bgClr>
                  <a:srgbClr val="33CC33"/>
                </a:bgClr>
              </a:pattFill>
              <a:ln w="19050">
                <a:solidFill>
                  <a:schemeClr val="tx1"/>
                </a:solidFill>
              </a:ln>
              <a:scene3d>
                <a:camera prst="isometricRightUp">
                  <a:rot lat="1800000" lon="18899998" rev="0"/>
                </a:camera>
                <a:lightRig rig="threePt" dir="t"/>
              </a:scene3d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84" name="Rechteck 183"/>
              <p:cNvSpPr/>
              <p:nvPr userDrawn="1"/>
            </p:nvSpPr>
            <p:spPr>
              <a:xfrm flipH="1">
                <a:off x="8446481" y="2905910"/>
                <a:ext cx="252000" cy="180000"/>
              </a:xfrm>
              <a:prstGeom prst="rect">
                <a:avLst/>
              </a:prstGeom>
              <a:pattFill prst="smGrid">
                <a:fgClr>
                  <a:schemeClr val="tx1">
                    <a:lumMod val="65000"/>
                    <a:lumOff val="35000"/>
                  </a:schemeClr>
                </a:fgClr>
                <a:bgClr>
                  <a:srgbClr val="33CC33"/>
                </a:bgClr>
              </a:pattFill>
              <a:ln w="19050">
                <a:solidFill>
                  <a:schemeClr val="tx1"/>
                </a:solidFill>
              </a:ln>
              <a:scene3d>
                <a:camera prst="isometricRightUp">
                  <a:rot lat="19989949" lon="20219315" rev="36696"/>
                </a:camera>
                <a:lightRig rig="threePt" dir="t"/>
              </a:scene3d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85" name="Rechteck 184"/>
              <p:cNvSpPr/>
              <p:nvPr userDrawn="1"/>
            </p:nvSpPr>
            <p:spPr>
              <a:xfrm flipH="1">
                <a:off x="8653771" y="2941883"/>
                <a:ext cx="61153" cy="183460"/>
              </a:xfrm>
              <a:prstGeom prst="rect">
                <a:avLst/>
              </a:prstGeom>
              <a:pattFill prst="smGrid">
                <a:fgClr>
                  <a:schemeClr val="tx1">
                    <a:lumMod val="65000"/>
                    <a:lumOff val="35000"/>
                  </a:schemeClr>
                </a:fgClr>
                <a:bgClr>
                  <a:srgbClr val="33CC33"/>
                </a:bgClr>
              </a:pattFill>
              <a:ln w="19050">
                <a:solidFill>
                  <a:schemeClr val="tx1"/>
                </a:solidFill>
              </a:ln>
              <a:scene3d>
                <a:camera prst="isometricRightUp">
                  <a:rot lat="1800000" lon="18899998" rev="0"/>
                </a:camera>
                <a:lightRig rig="threePt" dir="t"/>
              </a:scene3d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86" name="Rechteck 185"/>
              <p:cNvSpPr/>
              <p:nvPr userDrawn="1"/>
            </p:nvSpPr>
            <p:spPr>
              <a:xfrm flipH="1">
                <a:off x="8543168" y="2729676"/>
                <a:ext cx="30000" cy="390000"/>
              </a:xfrm>
              <a:prstGeom prst="rect">
                <a:avLst/>
              </a:prstGeom>
              <a:pattFill prst="smGrid">
                <a:fgClr>
                  <a:schemeClr val="tx1">
                    <a:lumMod val="65000"/>
                    <a:lumOff val="35000"/>
                  </a:schemeClr>
                </a:fgClr>
                <a:bgClr>
                  <a:srgbClr val="33CC33"/>
                </a:bgClr>
              </a:pattFill>
              <a:ln w="19050">
                <a:solidFill>
                  <a:schemeClr val="tx1"/>
                </a:solidFill>
              </a:ln>
              <a:scene3d>
                <a:camera prst="perspectiveRelaxedModerately" fov="5700000">
                  <a:rot lat="18722456" lon="18956481" rev="4842767"/>
                </a:camera>
                <a:lightRig rig="threePt" dir="t"/>
              </a:scene3d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grpSp>
          <p:nvGrpSpPr>
            <p:cNvPr id="179" name="Gruppieren 178"/>
            <p:cNvGrpSpPr/>
            <p:nvPr userDrawn="1"/>
          </p:nvGrpSpPr>
          <p:grpSpPr>
            <a:xfrm>
              <a:off x="2726552" y="3787560"/>
              <a:ext cx="428589" cy="665550"/>
              <a:chOff x="2726552" y="3787560"/>
              <a:chExt cx="428589" cy="665550"/>
            </a:xfrm>
          </p:grpSpPr>
          <p:sp>
            <p:nvSpPr>
              <p:cNvPr id="180" name="Rechteck 179"/>
              <p:cNvSpPr/>
              <p:nvPr userDrawn="1"/>
            </p:nvSpPr>
            <p:spPr>
              <a:xfrm flipH="1">
                <a:off x="3025540" y="4193910"/>
                <a:ext cx="129601" cy="259200"/>
              </a:xfrm>
              <a:prstGeom prst="rect">
                <a:avLst/>
              </a:prstGeom>
              <a:pattFill prst="smGrid">
                <a:fgClr>
                  <a:schemeClr val="tx1">
                    <a:lumMod val="65000"/>
                    <a:lumOff val="35000"/>
                  </a:schemeClr>
                </a:fgClr>
                <a:bgClr>
                  <a:srgbClr val="33CC33"/>
                </a:bgClr>
              </a:pattFill>
              <a:ln w="19050">
                <a:solidFill>
                  <a:schemeClr val="tx1"/>
                </a:solidFill>
              </a:ln>
              <a:scene3d>
                <a:camera prst="isometricRightUp">
                  <a:rot lat="2416019" lon="19223713" rev="21513394"/>
                </a:camera>
                <a:lightRig rig="threePt" dir="t"/>
              </a:scene3d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81" name="Rechteck 180"/>
              <p:cNvSpPr>
                <a:spLocks/>
              </p:cNvSpPr>
              <p:nvPr userDrawn="1"/>
            </p:nvSpPr>
            <p:spPr>
              <a:xfrm rot="5664978" flipH="1">
                <a:off x="2641812" y="3978454"/>
                <a:ext cx="529336" cy="359855"/>
              </a:xfrm>
              <a:prstGeom prst="rect">
                <a:avLst/>
              </a:prstGeom>
              <a:pattFill prst="smGrid">
                <a:fgClr>
                  <a:schemeClr val="tx1">
                    <a:lumMod val="65000"/>
                    <a:lumOff val="35000"/>
                  </a:schemeClr>
                </a:fgClr>
                <a:bgClr>
                  <a:srgbClr val="33CC33"/>
                </a:bgClr>
              </a:pattFill>
              <a:ln w="19050">
                <a:solidFill>
                  <a:schemeClr val="tx1"/>
                </a:solidFill>
              </a:ln>
              <a:scene3d>
                <a:camera prst="isometricRightUp">
                  <a:rot lat="18333337" lon="17921954" rev="5100000"/>
                </a:camera>
                <a:lightRig rig="threePt" dir="t"/>
              </a:scene3d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82" name="Rechteck 181"/>
              <p:cNvSpPr/>
              <p:nvPr userDrawn="1"/>
            </p:nvSpPr>
            <p:spPr>
              <a:xfrm flipH="1">
                <a:off x="2919010" y="3787560"/>
                <a:ext cx="126000" cy="467998"/>
              </a:xfrm>
              <a:prstGeom prst="rect">
                <a:avLst/>
              </a:prstGeom>
              <a:pattFill prst="smGrid">
                <a:fgClr>
                  <a:schemeClr val="tx1">
                    <a:lumMod val="65000"/>
                    <a:lumOff val="35000"/>
                  </a:schemeClr>
                </a:fgClr>
                <a:bgClr>
                  <a:srgbClr val="33CC33"/>
                </a:bgClr>
              </a:pattFill>
              <a:ln w="19050">
                <a:solidFill>
                  <a:schemeClr val="tx1"/>
                </a:solidFill>
              </a:ln>
              <a:scene3d>
                <a:camera prst="perspectiveRelaxedModerately" fov="5700000">
                  <a:rot lat="20357676" lon="19593838" rev="1791792"/>
                </a:camera>
                <a:lightRig rig="threePt" dir="t"/>
              </a:scene3d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</p:grpSp>
      <p:grpSp>
        <p:nvGrpSpPr>
          <p:cNvPr id="207" name="Gruppieren 206"/>
          <p:cNvGrpSpPr>
            <a:grpSpLocks noChangeAspect="1"/>
          </p:cNvGrpSpPr>
          <p:nvPr/>
        </p:nvGrpSpPr>
        <p:grpSpPr>
          <a:xfrm rot="5400000">
            <a:off x="4297126" y="3415637"/>
            <a:ext cx="1938910" cy="1218603"/>
            <a:chOff x="1220520" y="2507015"/>
            <a:chExt cx="6289200" cy="3952763"/>
          </a:xfrm>
        </p:grpSpPr>
        <p:grpSp>
          <p:nvGrpSpPr>
            <p:cNvPr id="208" name="Gruppieren 207"/>
            <p:cNvGrpSpPr/>
            <p:nvPr userDrawn="1"/>
          </p:nvGrpSpPr>
          <p:grpSpPr>
            <a:xfrm>
              <a:off x="1220520" y="2554530"/>
              <a:ext cx="6289200" cy="3859200"/>
              <a:chOff x="1220520" y="2554530"/>
              <a:chExt cx="6289200" cy="3859200"/>
            </a:xfrm>
          </p:grpSpPr>
          <p:sp>
            <p:nvSpPr>
              <p:cNvPr id="213" name="Rechteck 212"/>
              <p:cNvSpPr/>
              <p:nvPr userDrawn="1"/>
            </p:nvSpPr>
            <p:spPr>
              <a:xfrm>
                <a:off x="1364520" y="2554530"/>
                <a:ext cx="6001200" cy="3859200"/>
              </a:xfrm>
              <a:prstGeom prst="rect">
                <a:avLst/>
              </a:prstGeom>
              <a:solidFill>
                <a:srgbClr val="33CC33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214" name="Ellipse 213"/>
              <p:cNvSpPr/>
              <p:nvPr userDrawn="1"/>
            </p:nvSpPr>
            <p:spPr>
              <a:xfrm>
                <a:off x="3816120" y="3934349"/>
                <a:ext cx="1098000" cy="1098000"/>
              </a:xfrm>
              <a:prstGeom prst="ellipse">
                <a:avLst/>
              </a:prstGeom>
              <a:solidFill>
                <a:srgbClr val="33CC33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215" name="Gerade Verbindung 214"/>
              <p:cNvCxnSpPr/>
              <p:nvPr userDrawn="1"/>
            </p:nvCxnSpPr>
            <p:spPr>
              <a:xfrm>
                <a:off x="4367871" y="2555578"/>
                <a:ext cx="0" cy="384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6" name="Gruppieren 215"/>
              <p:cNvGrpSpPr/>
              <p:nvPr userDrawn="1"/>
            </p:nvGrpSpPr>
            <p:grpSpPr>
              <a:xfrm>
                <a:off x="1220520" y="3258853"/>
                <a:ext cx="1355658" cy="2419200"/>
                <a:chOff x="1220520" y="3258853"/>
                <a:chExt cx="1355658" cy="2419200"/>
              </a:xfrm>
              <a:solidFill>
                <a:srgbClr val="33CC33"/>
              </a:solidFill>
            </p:grpSpPr>
            <p:sp>
              <p:nvSpPr>
                <p:cNvPr id="224" name="Rechteck 223"/>
                <p:cNvSpPr/>
                <p:nvPr userDrawn="1"/>
              </p:nvSpPr>
              <p:spPr>
                <a:xfrm>
                  <a:off x="1220520" y="4248853"/>
                  <a:ext cx="144000" cy="439200"/>
                </a:xfrm>
                <a:prstGeom prst="rect">
                  <a:avLst/>
                </a:prstGeom>
                <a:pattFill prst="smGrid">
                  <a:fgClr>
                    <a:schemeClr val="bg1">
                      <a:lumMod val="50000"/>
                    </a:schemeClr>
                  </a:fgClr>
                  <a:bgClr>
                    <a:schemeClr val="bg1"/>
                  </a:bgClr>
                </a:pattFill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225" name="Ellipse 224"/>
                <p:cNvSpPr/>
                <p:nvPr userDrawn="1"/>
              </p:nvSpPr>
              <p:spPr>
                <a:xfrm>
                  <a:off x="1478178" y="3934349"/>
                  <a:ext cx="1098000" cy="1098000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226" name="Rechteck 225"/>
                <p:cNvSpPr/>
                <p:nvPr userDrawn="1"/>
              </p:nvSpPr>
              <p:spPr>
                <a:xfrm>
                  <a:off x="1364629" y="3258853"/>
                  <a:ext cx="990000" cy="2419200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227" name="Rechteck 226"/>
                <p:cNvSpPr/>
                <p:nvPr userDrawn="1"/>
              </p:nvSpPr>
              <p:spPr>
                <a:xfrm>
                  <a:off x="1364629" y="3919453"/>
                  <a:ext cx="324000" cy="1098000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228" name="Ellipse 227"/>
                <p:cNvSpPr/>
                <p:nvPr userDrawn="1"/>
              </p:nvSpPr>
              <p:spPr>
                <a:xfrm>
                  <a:off x="2009178" y="4463595"/>
                  <a:ext cx="36000" cy="36000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</p:grpSp>
          <p:grpSp>
            <p:nvGrpSpPr>
              <p:cNvPr id="217" name="Gruppieren 216"/>
              <p:cNvGrpSpPr/>
              <p:nvPr userDrawn="1"/>
            </p:nvGrpSpPr>
            <p:grpSpPr>
              <a:xfrm flipH="1">
                <a:off x="6154062" y="3258853"/>
                <a:ext cx="1355658" cy="2419200"/>
                <a:chOff x="1220520" y="3258853"/>
                <a:chExt cx="1355658" cy="2419200"/>
              </a:xfrm>
              <a:solidFill>
                <a:srgbClr val="33CC33"/>
              </a:solidFill>
            </p:grpSpPr>
            <p:sp>
              <p:nvSpPr>
                <p:cNvPr id="219" name="Rechteck 218"/>
                <p:cNvSpPr/>
                <p:nvPr userDrawn="1"/>
              </p:nvSpPr>
              <p:spPr>
                <a:xfrm>
                  <a:off x="1220520" y="4248853"/>
                  <a:ext cx="144000" cy="439200"/>
                </a:xfrm>
                <a:prstGeom prst="rect">
                  <a:avLst/>
                </a:prstGeom>
                <a:pattFill prst="smGrid">
                  <a:fgClr>
                    <a:schemeClr val="bg1">
                      <a:lumMod val="50000"/>
                    </a:schemeClr>
                  </a:fgClr>
                  <a:bgClr>
                    <a:schemeClr val="bg1"/>
                  </a:bgClr>
                </a:pattFill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220" name="Ellipse 219"/>
                <p:cNvSpPr/>
                <p:nvPr userDrawn="1"/>
              </p:nvSpPr>
              <p:spPr>
                <a:xfrm>
                  <a:off x="1478178" y="3934349"/>
                  <a:ext cx="1098000" cy="1098000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221" name="Rechteck 220"/>
                <p:cNvSpPr/>
                <p:nvPr userDrawn="1"/>
              </p:nvSpPr>
              <p:spPr>
                <a:xfrm>
                  <a:off x="1364629" y="3258853"/>
                  <a:ext cx="990000" cy="2419200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222" name="Rechteck 221"/>
                <p:cNvSpPr/>
                <p:nvPr userDrawn="1"/>
              </p:nvSpPr>
              <p:spPr>
                <a:xfrm>
                  <a:off x="1364629" y="3919453"/>
                  <a:ext cx="324000" cy="1098000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223" name="Ellipse 222"/>
                <p:cNvSpPr/>
                <p:nvPr userDrawn="1"/>
              </p:nvSpPr>
              <p:spPr>
                <a:xfrm>
                  <a:off x="2009178" y="4463595"/>
                  <a:ext cx="36000" cy="36000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</p:grpSp>
          <p:sp>
            <p:nvSpPr>
              <p:cNvPr id="218" name="Ellipse 217"/>
              <p:cNvSpPr/>
              <p:nvPr userDrawn="1"/>
            </p:nvSpPr>
            <p:spPr>
              <a:xfrm>
                <a:off x="4351505" y="4446730"/>
                <a:ext cx="36000" cy="36000"/>
              </a:xfrm>
              <a:prstGeom prst="ellipse">
                <a:avLst/>
              </a:prstGeom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sp>
          <p:nvSpPr>
            <p:cNvPr id="209" name="Bogen 208"/>
            <p:cNvSpPr/>
            <p:nvPr userDrawn="1"/>
          </p:nvSpPr>
          <p:spPr>
            <a:xfrm>
              <a:off x="1317120" y="6335060"/>
              <a:ext cx="118800" cy="11880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0" name="Bogen 209"/>
            <p:cNvSpPr/>
            <p:nvPr userDrawn="1"/>
          </p:nvSpPr>
          <p:spPr>
            <a:xfrm rot="5400000">
              <a:off x="1314500" y="2507015"/>
              <a:ext cx="118800" cy="11880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1" name="Bogen 210"/>
            <p:cNvSpPr/>
            <p:nvPr userDrawn="1"/>
          </p:nvSpPr>
          <p:spPr>
            <a:xfrm rot="10800000">
              <a:off x="7287161" y="2507953"/>
              <a:ext cx="118800" cy="11880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2" name="Bogen 211"/>
            <p:cNvSpPr/>
            <p:nvPr userDrawn="1"/>
          </p:nvSpPr>
          <p:spPr>
            <a:xfrm rot="16200000">
              <a:off x="7287161" y="6340978"/>
              <a:ext cx="118800" cy="11880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217494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E:\1_M8 Sportdidaktisches Projekt M8\1_Spezialistenauftrag\PPT - Digitale Planung von Sportunterricht\Bilder Gimp\fertig_bearbeitet\laufleiter_skaliert_300_h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0296" l="6835" r="100000">
                        <a14:foregroundMark x1="45324" y1="50135" x2="45324" y2="50135"/>
                        <a14:foregroundMark x1="70144" y1="27493" x2="70144" y2="27493"/>
                        <a14:foregroundMark x1="66906" y1="30728" x2="66906" y2="30728"/>
                        <a14:foregroundMark x1="79856" y1="29111" x2="79856" y2="29111"/>
                        <a14:foregroundMark x1="7194" y1="76550" x2="7194" y2="76550"/>
                        <a14:foregroundMark x1="36691" y1="90296" x2="36691" y2="90296"/>
                        <a14:backgroundMark x1="74000" y1="28250" x2="74000" y2="28250"/>
                        <a14:backgroundMark x1="71667" y1="31000" x2="71667" y2="31000"/>
                        <a14:backgroundMark x1="75000" y1="25250" x2="80333" y2="26000"/>
                      </a14:backgroundRemoval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092">
            <a:off x="730993" y="3968202"/>
            <a:ext cx="1721858" cy="2295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845" y="3193743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269" y="3220796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780" y="3409767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5626" y="3404595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296" y="3275941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955" y="3266316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516" y="3462261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052" y="3462261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3750010" y="4162660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3867900" y="427326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3902410" y="4545943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4020300" y="4656551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5171302" y="430641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5042067" y="423499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5287615" y="462096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5158380" y="454954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4121228" y="355190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4220952" y="3810082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3917885" y="3770361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3843987" y="3531563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5572589" y="3788766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5504051" y="3554744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5301706" y="3816359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5228029" y="357555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9782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Abgerundetes Rechteck 95"/>
          <p:cNvSpPr>
            <a:spLocks noChangeAspect="1"/>
          </p:cNvSpPr>
          <p:nvPr/>
        </p:nvSpPr>
        <p:spPr>
          <a:xfrm>
            <a:off x="2143509" y="4267662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>
                <a:solidFill>
                  <a:schemeClr val="tx1"/>
                </a:solidFill>
              </a:rPr>
              <a:t>Linie</a:t>
            </a:r>
          </a:p>
        </p:txBody>
      </p:sp>
      <p:sp>
        <p:nvSpPr>
          <p:cNvPr id="97" name="Abgerundetes Rechteck 96"/>
          <p:cNvSpPr>
            <a:spLocks noChangeAspect="1"/>
          </p:cNvSpPr>
          <p:nvPr/>
        </p:nvSpPr>
        <p:spPr>
          <a:xfrm>
            <a:off x="657927" y="4347669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/>
              <a:t>Linie</a:t>
            </a:r>
            <a:endParaRPr lang="de-DE" sz="600" dirty="0"/>
          </a:p>
        </p:txBody>
      </p:sp>
      <p:grpSp>
        <p:nvGrpSpPr>
          <p:cNvPr id="98" name="Gruppieren 97"/>
          <p:cNvGrpSpPr/>
          <p:nvPr/>
        </p:nvGrpSpPr>
        <p:grpSpPr>
          <a:xfrm>
            <a:off x="773127" y="1901243"/>
            <a:ext cx="360000" cy="360000"/>
            <a:chOff x="-1563664" y="2228877"/>
            <a:chExt cx="360000" cy="360000"/>
          </a:xfrm>
        </p:grpSpPr>
        <p:grpSp>
          <p:nvGrpSpPr>
            <p:cNvPr id="99" name="Gruppieren 98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101" name="Abgerundetes Rechteck 100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2" name="Rad 101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0" name="Rechteck 99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</a:p>
          </p:txBody>
        </p:sp>
      </p:grpSp>
      <p:grpSp>
        <p:nvGrpSpPr>
          <p:cNvPr id="103" name="Gruppieren 102"/>
          <p:cNvGrpSpPr/>
          <p:nvPr/>
        </p:nvGrpSpPr>
        <p:grpSpPr>
          <a:xfrm>
            <a:off x="1845103" y="1798285"/>
            <a:ext cx="360000" cy="360000"/>
            <a:chOff x="8244209" y="2420888"/>
            <a:chExt cx="360000" cy="360000"/>
          </a:xfrm>
        </p:grpSpPr>
        <p:grpSp>
          <p:nvGrpSpPr>
            <p:cNvPr id="104" name="Gruppieren 103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106" name="Abgerundetes Rechteck 105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7" name="Rad 106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5" name="Rechteck 104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Pylone</a:t>
              </a:r>
            </a:p>
          </p:txBody>
        </p:sp>
      </p:grpSp>
      <p:grpSp>
        <p:nvGrpSpPr>
          <p:cNvPr id="108" name="Gruppieren 107"/>
          <p:cNvGrpSpPr/>
          <p:nvPr/>
        </p:nvGrpSpPr>
        <p:grpSpPr>
          <a:xfrm>
            <a:off x="1120425" y="3019119"/>
            <a:ext cx="367832" cy="374249"/>
            <a:chOff x="-1563664" y="2804981"/>
            <a:chExt cx="367832" cy="374249"/>
          </a:xfrm>
        </p:grpSpPr>
        <p:sp>
          <p:nvSpPr>
            <p:cNvPr id="109" name="Rad 108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10" name="Rechteck 109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111" name="Gruppieren 110"/>
          <p:cNvGrpSpPr/>
          <p:nvPr/>
        </p:nvGrpSpPr>
        <p:grpSpPr>
          <a:xfrm>
            <a:off x="1974510" y="3055050"/>
            <a:ext cx="369526" cy="374249"/>
            <a:chOff x="-1023743" y="2804981"/>
            <a:chExt cx="369526" cy="374249"/>
          </a:xfrm>
        </p:grpSpPr>
        <p:sp>
          <p:nvSpPr>
            <p:cNvPr id="112" name="Rad 111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13" name="Rechteck 112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grpSp>
        <p:nvGrpSpPr>
          <p:cNvPr id="114" name="Gruppieren 113"/>
          <p:cNvGrpSpPr/>
          <p:nvPr/>
        </p:nvGrpSpPr>
        <p:grpSpPr>
          <a:xfrm>
            <a:off x="925527" y="2053643"/>
            <a:ext cx="360000" cy="360000"/>
            <a:chOff x="-1563664" y="2228877"/>
            <a:chExt cx="360000" cy="360000"/>
          </a:xfrm>
        </p:grpSpPr>
        <p:grpSp>
          <p:nvGrpSpPr>
            <p:cNvPr id="115" name="Gruppieren 114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117" name="Abgerundetes Rechteck 116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8" name="Rad 117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6" name="Rechteck 115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</a:p>
          </p:txBody>
        </p:sp>
      </p:grpSp>
      <p:grpSp>
        <p:nvGrpSpPr>
          <p:cNvPr id="119" name="Gruppieren 118"/>
          <p:cNvGrpSpPr/>
          <p:nvPr/>
        </p:nvGrpSpPr>
        <p:grpSpPr>
          <a:xfrm>
            <a:off x="1077927" y="2206043"/>
            <a:ext cx="360000" cy="360000"/>
            <a:chOff x="-1563664" y="2228877"/>
            <a:chExt cx="360000" cy="360000"/>
          </a:xfrm>
        </p:grpSpPr>
        <p:grpSp>
          <p:nvGrpSpPr>
            <p:cNvPr id="120" name="Gruppieren 119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122" name="Abgerundetes Rechteck 121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3" name="Rad 122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1" name="Rechteck 120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</a:p>
          </p:txBody>
        </p:sp>
      </p:grpSp>
      <p:grpSp>
        <p:nvGrpSpPr>
          <p:cNvPr id="124" name="Gruppieren 123"/>
          <p:cNvGrpSpPr/>
          <p:nvPr/>
        </p:nvGrpSpPr>
        <p:grpSpPr>
          <a:xfrm>
            <a:off x="1230327" y="2358443"/>
            <a:ext cx="360000" cy="360000"/>
            <a:chOff x="-1563664" y="2228877"/>
            <a:chExt cx="360000" cy="360000"/>
          </a:xfrm>
        </p:grpSpPr>
        <p:grpSp>
          <p:nvGrpSpPr>
            <p:cNvPr id="125" name="Gruppieren 124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8" name="Rad 127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6" name="Rechteck 125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</a:p>
          </p:txBody>
        </p:sp>
      </p:grpSp>
      <p:grpSp>
        <p:nvGrpSpPr>
          <p:cNvPr id="129" name="Gruppieren 128"/>
          <p:cNvGrpSpPr/>
          <p:nvPr/>
        </p:nvGrpSpPr>
        <p:grpSpPr>
          <a:xfrm>
            <a:off x="1997503" y="1950685"/>
            <a:ext cx="360000" cy="360000"/>
            <a:chOff x="8244209" y="2420888"/>
            <a:chExt cx="360000" cy="360000"/>
          </a:xfrm>
        </p:grpSpPr>
        <p:grpSp>
          <p:nvGrpSpPr>
            <p:cNvPr id="130" name="Gruppieren 129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132" name="Abgerundetes Rechteck 131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3" name="Rad 132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1" name="Rechteck 130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Pylone</a:t>
              </a:r>
            </a:p>
          </p:txBody>
        </p:sp>
      </p:grpSp>
      <p:grpSp>
        <p:nvGrpSpPr>
          <p:cNvPr id="134" name="Gruppieren 133"/>
          <p:cNvGrpSpPr/>
          <p:nvPr/>
        </p:nvGrpSpPr>
        <p:grpSpPr>
          <a:xfrm>
            <a:off x="2149903" y="2103085"/>
            <a:ext cx="360000" cy="360000"/>
            <a:chOff x="8244209" y="2420888"/>
            <a:chExt cx="360000" cy="360000"/>
          </a:xfrm>
        </p:grpSpPr>
        <p:grpSp>
          <p:nvGrpSpPr>
            <p:cNvPr id="135" name="Gruppieren 134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137" name="Abgerundetes Rechteck 136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Rad 137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6" name="Rechteck 135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Pylone</a:t>
              </a:r>
            </a:p>
          </p:txBody>
        </p:sp>
      </p:grpSp>
      <p:grpSp>
        <p:nvGrpSpPr>
          <p:cNvPr id="139" name="Gruppieren 138"/>
          <p:cNvGrpSpPr/>
          <p:nvPr/>
        </p:nvGrpSpPr>
        <p:grpSpPr>
          <a:xfrm>
            <a:off x="2302303" y="2255485"/>
            <a:ext cx="360000" cy="360000"/>
            <a:chOff x="8244209" y="2420888"/>
            <a:chExt cx="360000" cy="360000"/>
          </a:xfrm>
        </p:grpSpPr>
        <p:grpSp>
          <p:nvGrpSpPr>
            <p:cNvPr id="140" name="Gruppieren 139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142" name="Abgerundetes Rechteck 141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Rad 142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1" name="Rechteck 140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Pylone</a:t>
              </a:r>
            </a:p>
          </p:txBody>
        </p:sp>
      </p:grpSp>
      <p:grpSp>
        <p:nvGrpSpPr>
          <p:cNvPr id="144" name="Gruppieren 143"/>
          <p:cNvGrpSpPr/>
          <p:nvPr/>
        </p:nvGrpSpPr>
        <p:grpSpPr>
          <a:xfrm>
            <a:off x="1272825" y="3171519"/>
            <a:ext cx="367832" cy="374249"/>
            <a:chOff x="-1563664" y="2804981"/>
            <a:chExt cx="367832" cy="374249"/>
          </a:xfrm>
        </p:grpSpPr>
        <p:sp>
          <p:nvSpPr>
            <p:cNvPr id="145" name="Rad 144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46" name="Rechteck 145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147" name="Gruppieren 146"/>
          <p:cNvGrpSpPr/>
          <p:nvPr/>
        </p:nvGrpSpPr>
        <p:grpSpPr>
          <a:xfrm>
            <a:off x="1425225" y="3323919"/>
            <a:ext cx="367832" cy="374249"/>
            <a:chOff x="-1563664" y="2804981"/>
            <a:chExt cx="367832" cy="374249"/>
          </a:xfrm>
        </p:grpSpPr>
        <p:sp>
          <p:nvSpPr>
            <p:cNvPr id="148" name="Rad 147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49" name="Rechteck 148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150" name="Gruppieren 149"/>
          <p:cNvGrpSpPr/>
          <p:nvPr/>
        </p:nvGrpSpPr>
        <p:grpSpPr>
          <a:xfrm>
            <a:off x="1577625" y="3476319"/>
            <a:ext cx="367832" cy="374249"/>
            <a:chOff x="-1563664" y="2804981"/>
            <a:chExt cx="367832" cy="374249"/>
          </a:xfrm>
        </p:grpSpPr>
        <p:sp>
          <p:nvSpPr>
            <p:cNvPr id="151" name="Rad 150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52" name="Rechteck 151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153" name="Gruppieren 152"/>
          <p:cNvGrpSpPr/>
          <p:nvPr/>
        </p:nvGrpSpPr>
        <p:grpSpPr>
          <a:xfrm>
            <a:off x="1730025" y="3628719"/>
            <a:ext cx="367832" cy="374249"/>
            <a:chOff x="-1563664" y="2804981"/>
            <a:chExt cx="367832" cy="374249"/>
          </a:xfrm>
        </p:grpSpPr>
        <p:sp>
          <p:nvSpPr>
            <p:cNvPr id="154" name="Rad 153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55" name="Rechteck 154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156" name="Gruppieren 155"/>
          <p:cNvGrpSpPr/>
          <p:nvPr/>
        </p:nvGrpSpPr>
        <p:grpSpPr>
          <a:xfrm>
            <a:off x="2126910" y="3207450"/>
            <a:ext cx="369526" cy="374249"/>
            <a:chOff x="-1023743" y="2804981"/>
            <a:chExt cx="369526" cy="374249"/>
          </a:xfrm>
        </p:grpSpPr>
        <p:sp>
          <p:nvSpPr>
            <p:cNvPr id="157" name="Rad 156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58" name="Rechteck 157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grpSp>
        <p:nvGrpSpPr>
          <p:cNvPr id="159" name="Gruppieren 158"/>
          <p:cNvGrpSpPr/>
          <p:nvPr/>
        </p:nvGrpSpPr>
        <p:grpSpPr>
          <a:xfrm>
            <a:off x="2279310" y="3359850"/>
            <a:ext cx="369526" cy="374249"/>
            <a:chOff x="-1023743" y="2804981"/>
            <a:chExt cx="369526" cy="374249"/>
          </a:xfrm>
        </p:grpSpPr>
        <p:sp>
          <p:nvSpPr>
            <p:cNvPr id="160" name="Rad 159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61" name="Rechteck 160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grpSp>
        <p:nvGrpSpPr>
          <p:cNvPr id="162" name="Gruppieren 161"/>
          <p:cNvGrpSpPr/>
          <p:nvPr/>
        </p:nvGrpSpPr>
        <p:grpSpPr>
          <a:xfrm>
            <a:off x="2431710" y="3512250"/>
            <a:ext cx="369526" cy="374249"/>
            <a:chOff x="-1023743" y="2804981"/>
            <a:chExt cx="369526" cy="374249"/>
          </a:xfrm>
        </p:grpSpPr>
        <p:sp>
          <p:nvSpPr>
            <p:cNvPr id="163" name="Rad 162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64" name="Rechteck 163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grpSp>
        <p:nvGrpSpPr>
          <p:cNvPr id="165" name="Gruppieren 164"/>
          <p:cNvGrpSpPr/>
          <p:nvPr/>
        </p:nvGrpSpPr>
        <p:grpSpPr>
          <a:xfrm>
            <a:off x="2584110" y="3664650"/>
            <a:ext cx="369526" cy="374249"/>
            <a:chOff x="-1023743" y="2804981"/>
            <a:chExt cx="369526" cy="374249"/>
          </a:xfrm>
        </p:grpSpPr>
        <p:sp>
          <p:nvSpPr>
            <p:cNvPr id="166" name="Rad 165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67" name="Rechteck 166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sp>
        <p:nvSpPr>
          <p:cNvPr id="168" name="Abgerundetes Rechteck 167"/>
          <p:cNvSpPr>
            <a:spLocks noChangeAspect="1"/>
          </p:cNvSpPr>
          <p:nvPr/>
        </p:nvSpPr>
        <p:spPr>
          <a:xfrm>
            <a:off x="810327" y="4500069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/>
              <a:t>Linie</a:t>
            </a:r>
            <a:endParaRPr lang="de-DE" sz="600" dirty="0"/>
          </a:p>
        </p:txBody>
      </p:sp>
      <p:sp>
        <p:nvSpPr>
          <p:cNvPr id="169" name="Abgerundetes Rechteck 168"/>
          <p:cNvSpPr>
            <a:spLocks noChangeAspect="1"/>
          </p:cNvSpPr>
          <p:nvPr/>
        </p:nvSpPr>
        <p:spPr>
          <a:xfrm>
            <a:off x="962727" y="4652469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/>
              <a:t>Linie</a:t>
            </a:r>
            <a:endParaRPr lang="de-DE" sz="600" dirty="0"/>
          </a:p>
        </p:txBody>
      </p:sp>
      <p:sp>
        <p:nvSpPr>
          <p:cNvPr id="170" name="Abgerundetes Rechteck 169"/>
          <p:cNvSpPr>
            <a:spLocks noChangeAspect="1"/>
          </p:cNvSpPr>
          <p:nvPr/>
        </p:nvSpPr>
        <p:spPr>
          <a:xfrm>
            <a:off x="1115127" y="4804869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/>
              <a:t>Linie</a:t>
            </a:r>
            <a:endParaRPr lang="de-DE" sz="600" dirty="0"/>
          </a:p>
        </p:txBody>
      </p:sp>
      <p:sp>
        <p:nvSpPr>
          <p:cNvPr id="171" name="Abgerundetes Rechteck 170"/>
          <p:cNvSpPr>
            <a:spLocks noChangeAspect="1"/>
          </p:cNvSpPr>
          <p:nvPr/>
        </p:nvSpPr>
        <p:spPr>
          <a:xfrm>
            <a:off x="2295909" y="4420062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>
                <a:solidFill>
                  <a:schemeClr val="tx1"/>
                </a:solidFill>
              </a:rPr>
              <a:t>Linie</a:t>
            </a:r>
          </a:p>
        </p:txBody>
      </p:sp>
      <p:sp>
        <p:nvSpPr>
          <p:cNvPr id="172" name="Abgerundetes Rechteck 171"/>
          <p:cNvSpPr>
            <a:spLocks noChangeAspect="1"/>
          </p:cNvSpPr>
          <p:nvPr/>
        </p:nvSpPr>
        <p:spPr>
          <a:xfrm>
            <a:off x="2448309" y="4572462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>
                <a:solidFill>
                  <a:schemeClr val="tx1"/>
                </a:solidFill>
              </a:rPr>
              <a:t>Linie</a:t>
            </a:r>
          </a:p>
        </p:txBody>
      </p:sp>
      <p:sp>
        <p:nvSpPr>
          <p:cNvPr id="173" name="Abgerundetes Rechteck 172"/>
          <p:cNvSpPr>
            <a:spLocks noChangeAspect="1"/>
          </p:cNvSpPr>
          <p:nvPr/>
        </p:nvSpPr>
        <p:spPr>
          <a:xfrm>
            <a:off x="2600709" y="4724862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>
                <a:solidFill>
                  <a:schemeClr val="tx1"/>
                </a:solidFill>
              </a:rPr>
              <a:t>Linie</a:t>
            </a:r>
          </a:p>
        </p:txBody>
      </p:sp>
      <p:pic>
        <p:nvPicPr>
          <p:cNvPr id="190" name="Grafik 18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524" b="89524" l="789" r="9802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741" y="1322325"/>
            <a:ext cx="3090672" cy="640080"/>
          </a:xfrm>
          <a:prstGeom prst="rect">
            <a:avLst/>
          </a:prstGeom>
        </p:spPr>
      </p:pic>
      <p:pic>
        <p:nvPicPr>
          <p:cNvPr id="193" name="Grafik 19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170" y="1310267"/>
            <a:ext cx="1560576" cy="110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801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280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82645" y="1416207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1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368917" y="120252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468641" y="1460704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3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628" y="28013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4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5239" y="51037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5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317" y="305549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0348" y="4604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7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4217" y="4604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8" name="Smiley 287"/>
          <p:cNvSpPr>
            <a:spLocks noChangeAspect="1"/>
          </p:cNvSpPr>
          <p:nvPr/>
        </p:nvSpPr>
        <p:spPr>
          <a:xfrm>
            <a:off x="10159855" y="3549710"/>
            <a:ext cx="263226" cy="263226"/>
          </a:xfrm>
          <a:prstGeom prst="smileyFace">
            <a:avLst/>
          </a:prstGeom>
          <a:solidFill>
            <a:schemeClr val="bg1">
              <a:lumMod val="85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9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3550" y="321404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2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229199" y="1918146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3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47089" y="202875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77047" y="194285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5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347812" y="18714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14107" y="1182185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165574" y="1420983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8" name="Smiley 297"/>
          <p:cNvSpPr>
            <a:spLocks noChangeAspect="1"/>
          </p:cNvSpPr>
          <p:nvPr/>
        </p:nvSpPr>
        <p:spPr>
          <a:xfrm>
            <a:off x="11001672" y="39825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9" name="Smiley 298"/>
          <p:cNvSpPr>
            <a:spLocks noChangeAspect="1"/>
          </p:cNvSpPr>
          <p:nvPr/>
        </p:nvSpPr>
        <p:spPr>
          <a:xfrm>
            <a:off x="11154072" y="41349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0" name="Smiley 299"/>
          <p:cNvSpPr>
            <a:spLocks noChangeAspect="1"/>
          </p:cNvSpPr>
          <p:nvPr/>
        </p:nvSpPr>
        <p:spPr>
          <a:xfrm>
            <a:off x="11306472" y="42873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1" name="Smiley 300"/>
          <p:cNvSpPr>
            <a:spLocks noChangeAspect="1"/>
          </p:cNvSpPr>
          <p:nvPr/>
        </p:nvSpPr>
        <p:spPr>
          <a:xfrm>
            <a:off x="11458872" y="44397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2" name="Smiley 301"/>
          <p:cNvSpPr>
            <a:spLocks noChangeAspect="1"/>
          </p:cNvSpPr>
          <p:nvPr/>
        </p:nvSpPr>
        <p:spPr>
          <a:xfrm>
            <a:off x="10294066" y="40032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3" name="Smiley 302"/>
          <p:cNvSpPr>
            <a:spLocks noChangeAspect="1"/>
          </p:cNvSpPr>
          <p:nvPr/>
        </p:nvSpPr>
        <p:spPr>
          <a:xfrm>
            <a:off x="10446466" y="41556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4" name="Smiley 303"/>
          <p:cNvSpPr>
            <a:spLocks noChangeAspect="1"/>
          </p:cNvSpPr>
          <p:nvPr/>
        </p:nvSpPr>
        <p:spPr>
          <a:xfrm>
            <a:off x="10598866" y="43080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5" name="Smiley 304"/>
          <p:cNvSpPr>
            <a:spLocks noChangeAspect="1"/>
          </p:cNvSpPr>
          <p:nvPr/>
        </p:nvSpPr>
        <p:spPr>
          <a:xfrm>
            <a:off x="10751266" y="44604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0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091676" y="118218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2748" y="6128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856" y="620048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7639" y="66277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607395" y="18323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1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25285" y="19429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2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81599" y="230142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499489" y="241203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59795" y="221561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5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877685" y="232622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6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593360" y="225740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64125" y="218598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28687" y="197608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9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899452" y="190466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145000" y="22906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1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15765" y="2219221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978613" y="1221579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3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078337" y="1479756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4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75270" y="144003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5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01372" y="120123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511762" y="144380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438085" y="1202991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8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429974" y="145844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9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361436" y="1224418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0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159091" y="1486033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1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085414" y="1245224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2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0227" y="252124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3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189" y="4070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4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4589" y="5594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5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293" y="30184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6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3581" y="4856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981" y="6380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4788" y="260477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9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8145" y="4442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0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476" y="5966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3" name="Inhaltsplatzhalter 1"/>
          <p:cNvSpPr txBox="1">
            <a:spLocks/>
          </p:cNvSpPr>
          <p:nvPr/>
        </p:nvSpPr>
        <p:spPr>
          <a:xfrm>
            <a:off x="9926521" y="-118786"/>
            <a:ext cx="1227551" cy="35579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Material</a:t>
            </a:r>
          </a:p>
          <a:p>
            <a:endParaRPr lang="de-DE" b="1" dirty="0"/>
          </a:p>
          <a:p>
            <a:endParaRPr lang="de-DE" b="1" dirty="0"/>
          </a:p>
        </p:txBody>
      </p:sp>
      <p:sp>
        <p:nvSpPr>
          <p:cNvPr id="344" name="Inhaltsplatzhalter 1"/>
          <p:cNvSpPr txBox="1">
            <a:spLocks/>
          </p:cNvSpPr>
          <p:nvPr/>
        </p:nvSpPr>
        <p:spPr>
          <a:xfrm>
            <a:off x="10041954" y="2996952"/>
            <a:ext cx="1201660" cy="273643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Personen</a:t>
            </a:r>
          </a:p>
          <a:p>
            <a:endParaRPr lang="de-DE" b="1" dirty="0"/>
          </a:p>
        </p:txBody>
      </p:sp>
      <p:sp>
        <p:nvSpPr>
          <p:cNvPr id="345" name="Inhaltsplatzhalter 1"/>
          <p:cNvSpPr txBox="1">
            <a:spLocks/>
          </p:cNvSpPr>
          <p:nvPr/>
        </p:nvSpPr>
        <p:spPr>
          <a:xfrm>
            <a:off x="10153500" y="5659308"/>
            <a:ext cx="91034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Ballweg</a:t>
            </a:r>
          </a:p>
        </p:txBody>
      </p:sp>
      <p:sp>
        <p:nvSpPr>
          <p:cNvPr id="346" name="Inhaltsplatzhalter 1"/>
          <p:cNvSpPr txBox="1">
            <a:spLocks/>
          </p:cNvSpPr>
          <p:nvPr/>
        </p:nvSpPr>
        <p:spPr>
          <a:xfrm>
            <a:off x="10153500" y="5362577"/>
            <a:ext cx="960610" cy="296731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Laufweg</a:t>
            </a:r>
          </a:p>
        </p:txBody>
      </p:sp>
      <p:sp>
        <p:nvSpPr>
          <p:cNvPr id="347" name="Inhaltsplatzhalter 1"/>
          <p:cNvSpPr txBox="1">
            <a:spLocks/>
          </p:cNvSpPr>
          <p:nvPr/>
        </p:nvSpPr>
        <p:spPr>
          <a:xfrm>
            <a:off x="9988574" y="3319576"/>
            <a:ext cx="1272496" cy="230134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dirty="0"/>
              <a:t>Lehrer/ Trainer</a:t>
            </a:r>
          </a:p>
        </p:txBody>
      </p:sp>
      <p:cxnSp>
        <p:nvCxnSpPr>
          <p:cNvPr id="72" name="Gerade Verbindung mit Pfeil 71">
            <a:extLst>
              <a:ext uri="{FF2B5EF4-FFF2-40B4-BE49-F238E27FC236}">
                <a16:creationId xmlns:a16="http://schemas.microsoft.com/office/drawing/2014/main" id="{B9FA174D-7BA9-4487-8137-7E137E74DD74}"/>
              </a:ext>
            </a:extLst>
          </p:cNvPr>
          <p:cNvCxnSpPr>
            <a:cxnSpLocks/>
          </p:cNvCxnSpPr>
          <p:nvPr/>
        </p:nvCxnSpPr>
        <p:spPr>
          <a:xfrm>
            <a:off x="11102959" y="5853151"/>
            <a:ext cx="814113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3" name="Gerade Verbindung mit Pfeil 72">
            <a:extLst>
              <a:ext uri="{FF2B5EF4-FFF2-40B4-BE49-F238E27FC236}">
                <a16:creationId xmlns:a16="http://schemas.microsoft.com/office/drawing/2014/main" id="{75E22753-A0C8-4BDD-B937-9541D2A6787B}"/>
              </a:ext>
            </a:extLst>
          </p:cNvPr>
          <p:cNvCxnSpPr>
            <a:cxnSpLocks/>
          </p:cNvCxnSpPr>
          <p:nvPr/>
        </p:nvCxnSpPr>
        <p:spPr>
          <a:xfrm>
            <a:off x="11114110" y="5506593"/>
            <a:ext cx="814113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1396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Abgerundetes Rechteck 6"/>
          <p:cNvSpPr>
            <a:spLocks noChangeAspect="1"/>
          </p:cNvSpPr>
          <p:nvPr/>
        </p:nvSpPr>
        <p:spPr>
          <a:xfrm>
            <a:off x="11524147" y="2843091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>
                <a:solidFill>
                  <a:schemeClr val="tx1"/>
                </a:solidFill>
              </a:rPr>
              <a:t>Linie</a:t>
            </a:r>
          </a:p>
        </p:txBody>
      </p:sp>
      <p:sp>
        <p:nvSpPr>
          <p:cNvPr id="8" name="Abgerundetes Rechteck 7"/>
          <p:cNvSpPr>
            <a:spLocks noChangeAspect="1"/>
          </p:cNvSpPr>
          <p:nvPr/>
        </p:nvSpPr>
        <p:spPr>
          <a:xfrm>
            <a:off x="10038565" y="2923098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/>
              <a:t>Linie</a:t>
            </a:r>
            <a:endParaRPr lang="de-DE" sz="600" dirty="0"/>
          </a:p>
        </p:txBody>
      </p:sp>
      <p:grpSp>
        <p:nvGrpSpPr>
          <p:cNvPr id="9" name="Gruppieren 8"/>
          <p:cNvGrpSpPr/>
          <p:nvPr/>
        </p:nvGrpSpPr>
        <p:grpSpPr>
          <a:xfrm>
            <a:off x="10153765" y="476672"/>
            <a:ext cx="360000" cy="360000"/>
            <a:chOff x="-1563664" y="2228877"/>
            <a:chExt cx="360000" cy="360000"/>
          </a:xfrm>
        </p:grpSpPr>
        <p:grpSp>
          <p:nvGrpSpPr>
            <p:cNvPr id="10" name="Gruppieren 9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12" name="Abgerundetes Rechteck 11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" name="Rad 12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" name="Rechteck 10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</a:p>
          </p:txBody>
        </p:sp>
      </p:grpSp>
      <p:grpSp>
        <p:nvGrpSpPr>
          <p:cNvPr id="14" name="Gruppieren 13"/>
          <p:cNvGrpSpPr/>
          <p:nvPr/>
        </p:nvGrpSpPr>
        <p:grpSpPr>
          <a:xfrm>
            <a:off x="11225741" y="373714"/>
            <a:ext cx="360000" cy="360000"/>
            <a:chOff x="8244209" y="2420888"/>
            <a:chExt cx="360000" cy="360000"/>
          </a:xfrm>
        </p:grpSpPr>
        <p:grpSp>
          <p:nvGrpSpPr>
            <p:cNvPr id="15" name="Gruppieren 14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17" name="Abgerundetes Rechteck 16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" name="Rad 17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6" name="Rechteck 15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Pylone</a:t>
              </a:r>
            </a:p>
          </p:txBody>
        </p:sp>
      </p:grpSp>
      <p:grpSp>
        <p:nvGrpSpPr>
          <p:cNvPr id="19" name="Gruppieren 18"/>
          <p:cNvGrpSpPr/>
          <p:nvPr/>
        </p:nvGrpSpPr>
        <p:grpSpPr>
          <a:xfrm>
            <a:off x="10501063" y="1594548"/>
            <a:ext cx="367832" cy="374249"/>
            <a:chOff x="-1563664" y="2804981"/>
            <a:chExt cx="367832" cy="374249"/>
          </a:xfrm>
        </p:grpSpPr>
        <p:sp>
          <p:nvSpPr>
            <p:cNvPr id="20" name="Rad 19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1" name="Rechteck 20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22" name="Gruppieren 21"/>
          <p:cNvGrpSpPr/>
          <p:nvPr/>
        </p:nvGrpSpPr>
        <p:grpSpPr>
          <a:xfrm>
            <a:off x="11355148" y="1630479"/>
            <a:ext cx="369526" cy="374249"/>
            <a:chOff x="-1023743" y="2804981"/>
            <a:chExt cx="369526" cy="374249"/>
          </a:xfrm>
        </p:grpSpPr>
        <p:sp>
          <p:nvSpPr>
            <p:cNvPr id="23" name="Rad 22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4" name="Rechteck 23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grpSp>
        <p:nvGrpSpPr>
          <p:cNvPr id="25" name="Gruppieren 24"/>
          <p:cNvGrpSpPr/>
          <p:nvPr/>
        </p:nvGrpSpPr>
        <p:grpSpPr>
          <a:xfrm>
            <a:off x="10306165" y="629072"/>
            <a:ext cx="360000" cy="360000"/>
            <a:chOff x="-1563664" y="2228877"/>
            <a:chExt cx="360000" cy="360000"/>
          </a:xfrm>
        </p:grpSpPr>
        <p:grpSp>
          <p:nvGrpSpPr>
            <p:cNvPr id="26" name="Gruppieren 25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28" name="Abgerundetes Rechteck 27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9" name="Rad 28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7" name="Rechteck 26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</a:p>
          </p:txBody>
        </p:sp>
      </p:grpSp>
      <p:grpSp>
        <p:nvGrpSpPr>
          <p:cNvPr id="30" name="Gruppieren 29"/>
          <p:cNvGrpSpPr/>
          <p:nvPr/>
        </p:nvGrpSpPr>
        <p:grpSpPr>
          <a:xfrm>
            <a:off x="10458565" y="781472"/>
            <a:ext cx="360000" cy="360000"/>
            <a:chOff x="-1563664" y="2228877"/>
            <a:chExt cx="360000" cy="360000"/>
          </a:xfrm>
        </p:grpSpPr>
        <p:grpSp>
          <p:nvGrpSpPr>
            <p:cNvPr id="31" name="Gruppieren 30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33" name="Abgerundetes Rechteck 32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4" name="Rad 33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2" name="Rechteck 31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</a:p>
          </p:txBody>
        </p:sp>
      </p:grpSp>
      <p:grpSp>
        <p:nvGrpSpPr>
          <p:cNvPr id="35" name="Gruppieren 34"/>
          <p:cNvGrpSpPr/>
          <p:nvPr/>
        </p:nvGrpSpPr>
        <p:grpSpPr>
          <a:xfrm>
            <a:off x="10610965" y="933872"/>
            <a:ext cx="360000" cy="360000"/>
            <a:chOff x="-1563664" y="2228877"/>
            <a:chExt cx="360000" cy="360000"/>
          </a:xfrm>
        </p:grpSpPr>
        <p:grpSp>
          <p:nvGrpSpPr>
            <p:cNvPr id="36" name="Gruppieren 35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38" name="Abgerundetes Rechteck 37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9" name="Rad 38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7" name="Rechteck 36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</a:p>
          </p:txBody>
        </p:sp>
      </p:grpSp>
      <p:grpSp>
        <p:nvGrpSpPr>
          <p:cNvPr id="40" name="Gruppieren 39"/>
          <p:cNvGrpSpPr/>
          <p:nvPr/>
        </p:nvGrpSpPr>
        <p:grpSpPr>
          <a:xfrm>
            <a:off x="11378141" y="526114"/>
            <a:ext cx="360000" cy="360000"/>
            <a:chOff x="8244209" y="2420888"/>
            <a:chExt cx="360000" cy="360000"/>
          </a:xfrm>
        </p:grpSpPr>
        <p:grpSp>
          <p:nvGrpSpPr>
            <p:cNvPr id="41" name="Gruppieren 40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43" name="Abgerundetes Rechteck 42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4" name="Rad 43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2" name="Rechteck 41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Pylone</a:t>
              </a:r>
            </a:p>
          </p:txBody>
        </p:sp>
      </p:grpSp>
      <p:grpSp>
        <p:nvGrpSpPr>
          <p:cNvPr id="45" name="Gruppieren 44"/>
          <p:cNvGrpSpPr/>
          <p:nvPr/>
        </p:nvGrpSpPr>
        <p:grpSpPr>
          <a:xfrm>
            <a:off x="11530541" y="678514"/>
            <a:ext cx="360000" cy="360000"/>
            <a:chOff x="8244209" y="2420888"/>
            <a:chExt cx="360000" cy="360000"/>
          </a:xfrm>
        </p:grpSpPr>
        <p:grpSp>
          <p:nvGrpSpPr>
            <p:cNvPr id="46" name="Gruppieren 45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48" name="Abgerundetes Rechteck 47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9" name="Rad 48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7" name="Rechteck 46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Pylone</a:t>
              </a:r>
            </a:p>
          </p:txBody>
        </p:sp>
      </p:grpSp>
      <p:grpSp>
        <p:nvGrpSpPr>
          <p:cNvPr id="50" name="Gruppieren 49"/>
          <p:cNvGrpSpPr/>
          <p:nvPr/>
        </p:nvGrpSpPr>
        <p:grpSpPr>
          <a:xfrm>
            <a:off x="11682941" y="830914"/>
            <a:ext cx="360000" cy="360000"/>
            <a:chOff x="8244209" y="2420888"/>
            <a:chExt cx="360000" cy="360000"/>
          </a:xfrm>
        </p:grpSpPr>
        <p:grpSp>
          <p:nvGrpSpPr>
            <p:cNvPr id="51" name="Gruppieren 50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53" name="Abgerundetes Rechteck 52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4" name="Rad 53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2" name="Rechteck 51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Pylone</a:t>
              </a:r>
            </a:p>
          </p:txBody>
        </p:sp>
      </p:grpSp>
      <p:grpSp>
        <p:nvGrpSpPr>
          <p:cNvPr id="55" name="Gruppieren 54"/>
          <p:cNvGrpSpPr/>
          <p:nvPr/>
        </p:nvGrpSpPr>
        <p:grpSpPr>
          <a:xfrm>
            <a:off x="10653463" y="1746948"/>
            <a:ext cx="367832" cy="374249"/>
            <a:chOff x="-1563664" y="2804981"/>
            <a:chExt cx="367832" cy="374249"/>
          </a:xfrm>
        </p:grpSpPr>
        <p:sp>
          <p:nvSpPr>
            <p:cNvPr id="56" name="Rad 55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57" name="Rechteck 56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58" name="Gruppieren 57"/>
          <p:cNvGrpSpPr/>
          <p:nvPr/>
        </p:nvGrpSpPr>
        <p:grpSpPr>
          <a:xfrm>
            <a:off x="10805863" y="1899348"/>
            <a:ext cx="367832" cy="374249"/>
            <a:chOff x="-1563664" y="2804981"/>
            <a:chExt cx="367832" cy="374249"/>
          </a:xfrm>
        </p:grpSpPr>
        <p:sp>
          <p:nvSpPr>
            <p:cNvPr id="59" name="Rad 58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60" name="Rechteck 59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61" name="Gruppieren 60"/>
          <p:cNvGrpSpPr/>
          <p:nvPr/>
        </p:nvGrpSpPr>
        <p:grpSpPr>
          <a:xfrm>
            <a:off x="10958263" y="2051748"/>
            <a:ext cx="367832" cy="374249"/>
            <a:chOff x="-1563664" y="2804981"/>
            <a:chExt cx="367832" cy="374249"/>
          </a:xfrm>
        </p:grpSpPr>
        <p:sp>
          <p:nvSpPr>
            <p:cNvPr id="62" name="Rad 61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63" name="Rechteck 62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64" name="Gruppieren 63"/>
          <p:cNvGrpSpPr/>
          <p:nvPr/>
        </p:nvGrpSpPr>
        <p:grpSpPr>
          <a:xfrm>
            <a:off x="11110663" y="2204148"/>
            <a:ext cx="367832" cy="374249"/>
            <a:chOff x="-1563664" y="2804981"/>
            <a:chExt cx="367832" cy="374249"/>
          </a:xfrm>
        </p:grpSpPr>
        <p:sp>
          <p:nvSpPr>
            <p:cNvPr id="65" name="Rad 64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66" name="Rechteck 65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67" name="Gruppieren 66"/>
          <p:cNvGrpSpPr/>
          <p:nvPr/>
        </p:nvGrpSpPr>
        <p:grpSpPr>
          <a:xfrm>
            <a:off x="11507548" y="1782879"/>
            <a:ext cx="369526" cy="374249"/>
            <a:chOff x="-1023743" y="2804981"/>
            <a:chExt cx="369526" cy="374249"/>
          </a:xfrm>
        </p:grpSpPr>
        <p:sp>
          <p:nvSpPr>
            <p:cNvPr id="68" name="Rad 67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69" name="Rechteck 68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grpSp>
        <p:nvGrpSpPr>
          <p:cNvPr id="70" name="Gruppieren 69"/>
          <p:cNvGrpSpPr/>
          <p:nvPr/>
        </p:nvGrpSpPr>
        <p:grpSpPr>
          <a:xfrm>
            <a:off x="11659948" y="1935279"/>
            <a:ext cx="369526" cy="374249"/>
            <a:chOff x="-1023743" y="2804981"/>
            <a:chExt cx="369526" cy="374249"/>
          </a:xfrm>
        </p:grpSpPr>
        <p:sp>
          <p:nvSpPr>
            <p:cNvPr id="71" name="Rad 70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2" name="Rechteck 71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grpSp>
        <p:nvGrpSpPr>
          <p:cNvPr id="73" name="Gruppieren 72"/>
          <p:cNvGrpSpPr/>
          <p:nvPr/>
        </p:nvGrpSpPr>
        <p:grpSpPr>
          <a:xfrm>
            <a:off x="11812348" y="2087679"/>
            <a:ext cx="369526" cy="374249"/>
            <a:chOff x="-1023743" y="2804981"/>
            <a:chExt cx="369526" cy="374249"/>
          </a:xfrm>
        </p:grpSpPr>
        <p:sp>
          <p:nvSpPr>
            <p:cNvPr id="74" name="Rad 73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5" name="Rechteck 74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grpSp>
        <p:nvGrpSpPr>
          <p:cNvPr id="76" name="Gruppieren 75"/>
          <p:cNvGrpSpPr/>
          <p:nvPr/>
        </p:nvGrpSpPr>
        <p:grpSpPr>
          <a:xfrm>
            <a:off x="11964748" y="2240079"/>
            <a:ext cx="369526" cy="374249"/>
            <a:chOff x="-1023743" y="2804981"/>
            <a:chExt cx="369526" cy="374249"/>
          </a:xfrm>
        </p:grpSpPr>
        <p:sp>
          <p:nvSpPr>
            <p:cNvPr id="77" name="Rad 76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8" name="Rechteck 77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sp>
        <p:nvSpPr>
          <p:cNvPr id="79" name="Abgerundetes Rechteck 78"/>
          <p:cNvSpPr>
            <a:spLocks noChangeAspect="1"/>
          </p:cNvSpPr>
          <p:nvPr/>
        </p:nvSpPr>
        <p:spPr>
          <a:xfrm>
            <a:off x="10190965" y="3075498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/>
              <a:t>Linie</a:t>
            </a:r>
            <a:endParaRPr lang="de-DE" sz="600" dirty="0"/>
          </a:p>
        </p:txBody>
      </p:sp>
      <p:sp>
        <p:nvSpPr>
          <p:cNvPr id="80" name="Abgerundetes Rechteck 79"/>
          <p:cNvSpPr>
            <a:spLocks noChangeAspect="1"/>
          </p:cNvSpPr>
          <p:nvPr/>
        </p:nvSpPr>
        <p:spPr>
          <a:xfrm>
            <a:off x="10343365" y="3227898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/>
              <a:t>Linie</a:t>
            </a:r>
            <a:endParaRPr lang="de-DE" sz="600" dirty="0"/>
          </a:p>
        </p:txBody>
      </p:sp>
      <p:sp>
        <p:nvSpPr>
          <p:cNvPr id="81" name="Abgerundetes Rechteck 80"/>
          <p:cNvSpPr>
            <a:spLocks noChangeAspect="1"/>
          </p:cNvSpPr>
          <p:nvPr/>
        </p:nvSpPr>
        <p:spPr>
          <a:xfrm>
            <a:off x="10495765" y="3380298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/>
              <a:t>Linie</a:t>
            </a:r>
            <a:endParaRPr lang="de-DE" sz="600" dirty="0"/>
          </a:p>
        </p:txBody>
      </p:sp>
      <p:sp>
        <p:nvSpPr>
          <p:cNvPr id="82" name="Abgerundetes Rechteck 81"/>
          <p:cNvSpPr>
            <a:spLocks noChangeAspect="1"/>
          </p:cNvSpPr>
          <p:nvPr/>
        </p:nvSpPr>
        <p:spPr>
          <a:xfrm>
            <a:off x="11676547" y="2995491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>
                <a:solidFill>
                  <a:schemeClr val="tx1"/>
                </a:solidFill>
              </a:rPr>
              <a:t>Linie</a:t>
            </a:r>
          </a:p>
        </p:txBody>
      </p:sp>
      <p:sp>
        <p:nvSpPr>
          <p:cNvPr id="83" name="Abgerundetes Rechteck 82"/>
          <p:cNvSpPr>
            <a:spLocks noChangeAspect="1"/>
          </p:cNvSpPr>
          <p:nvPr/>
        </p:nvSpPr>
        <p:spPr>
          <a:xfrm>
            <a:off x="11828947" y="3147891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>
                <a:solidFill>
                  <a:schemeClr val="tx1"/>
                </a:solidFill>
              </a:rPr>
              <a:t>Linie</a:t>
            </a:r>
          </a:p>
        </p:txBody>
      </p:sp>
      <p:sp>
        <p:nvSpPr>
          <p:cNvPr id="84" name="Abgerundetes Rechteck 83"/>
          <p:cNvSpPr>
            <a:spLocks noChangeAspect="1"/>
          </p:cNvSpPr>
          <p:nvPr/>
        </p:nvSpPr>
        <p:spPr>
          <a:xfrm>
            <a:off x="11981347" y="3300291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>
                <a:solidFill>
                  <a:schemeClr val="tx1"/>
                </a:solidFill>
              </a:rPr>
              <a:t>Linie</a:t>
            </a:r>
          </a:p>
        </p:txBody>
      </p:sp>
      <p:sp>
        <p:nvSpPr>
          <p:cNvPr id="86" name="Smiley 85"/>
          <p:cNvSpPr>
            <a:spLocks noChangeAspect="1"/>
          </p:cNvSpPr>
          <p:nvPr/>
        </p:nvSpPr>
        <p:spPr>
          <a:xfrm>
            <a:off x="10284100" y="4476674"/>
            <a:ext cx="263226" cy="263226"/>
          </a:xfrm>
          <a:prstGeom prst="smileyFace">
            <a:avLst/>
          </a:prstGeom>
          <a:solidFill>
            <a:schemeClr val="bg1">
              <a:lumMod val="85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Smiley 90"/>
          <p:cNvSpPr>
            <a:spLocks noChangeAspect="1"/>
          </p:cNvSpPr>
          <p:nvPr/>
        </p:nvSpPr>
        <p:spPr>
          <a:xfrm>
            <a:off x="11125917" y="4909474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2" name="Smiley 91"/>
          <p:cNvSpPr>
            <a:spLocks noChangeAspect="1"/>
          </p:cNvSpPr>
          <p:nvPr/>
        </p:nvSpPr>
        <p:spPr>
          <a:xfrm>
            <a:off x="11278317" y="5061874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3" name="Smiley 92"/>
          <p:cNvSpPr>
            <a:spLocks noChangeAspect="1"/>
          </p:cNvSpPr>
          <p:nvPr/>
        </p:nvSpPr>
        <p:spPr>
          <a:xfrm>
            <a:off x="11430717" y="5214274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4" name="Smiley 93"/>
          <p:cNvSpPr>
            <a:spLocks noChangeAspect="1"/>
          </p:cNvSpPr>
          <p:nvPr/>
        </p:nvSpPr>
        <p:spPr>
          <a:xfrm>
            <a:off x="11583117" y="5366674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5" name="Smiley 94"/>
          <p:cNvSpPr>
            <a:spLocks noChangeAspect="1"/>
          </p:cNvSpPr>
          <p:nvPr/>
        </p:nvSpPr>
        <p:spPr>
          <a:xfrm>
            <a:off x="10418311" y="4930261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6" name="Smiley 95"/>
          <p:cNvSpPr>
            <a:spLocks noChangeAspect="1"/>
          </p:cNvSpPr>
          <p:nvPr/>
        </p:nvSpPr>
        <p:spPr>
          <a:xfrm>
            <a:off x="10570711" y="5082661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7" name="Smiley 96"/>
          <p:cNvSpPr>
            <a:spLocks noChangeAspect="1"/>
          </p:cNvSpPr>
          <p:nvPr/>
        </p:nvSpPr>
        <p:spPr>
          <a:xfrm>
            <a:off x="10723111" y="5235061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Smiley 97"/>
          <p:cNvSpPr>
            <a:spLocks noChangeAspect="1"/>
          </p:cNvSpPr>
          <p:nvPr/>
        </p:nvSpPr>
        <p:spPr>
          <a:xfrm>
            <a:off x="10875511" y="5387461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0" name="Inhaltsplatzhalter 1"/>
          <p:cNvSpPr txBox="1">
            <a:spLocks/>
          </p:cNvSpPr>
          <p:nvPr/>
        </p:nvSpPr>
        <p:spPr>
          <a:xfrm>
            <a:off x="9926521" y="-118786"/>
            <a:ext cx="1227551" cy="35579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Material</a:t>
            </a:r>
          </a:p>
          <a:p>
            <a:endParaRPr lang="de-DE" b="1" dirty="0"/>
          </a:p>
          <a:p>
            <a:endParaRPr lang="de-DE" b="1" dirty="0"/>
          </a:p>
        </p:txBody>
      </p:sp>
      <p:sp>
        <p:nvSpPr>
          <p:cNvPr id="101" name="Inhaltsplatzhalter 1"/>
          <p:cNvSpPr txBox="1">
            <a:spLocks/>
          </p:cNvSpPr>
          <p:nvPr/>
        </p:nvSpPr>
        <p:spPr>
          <a:xfrm>
            <a:off x="10041954" y="3871989"/>
            <a:ext cx="1201660" cy="273643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Personen</a:t>
            </a:r>
          </a:p>
          <a:p>
            <a:endParaRPr lang="de-DE" b="1" dirty="0"/>
          </a:p>
        </p:txBody>
      </p:sp>
      <p:sp>
        <p:nvSpPr>
          <p:cNvPr id="102" name="Inhaltsplatzhalter 1"/>
          <p:cNvSpPr txBox="1">
            <a:spLocks/>
          </p:cNvSpPr>
          <p:nvPr/>
        </p:nvSpPr>
        <p:spPr>
          <a:xfrm>
            <a:off x="10153500" y="6534345"/>
            <a:ext cx="91034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Ballweg</a:t>
            </a:r>
          </a:p>
        </p:txBody>
      </p:sp>
      <p:sp>
        <p:nvSpPr>
          <p:cNvPr id="103" name="Inhaltsplatzhalter 1"/>
          <p:cNvSpPr txBox="1">
            <a:spLocks/>
          </p:cNvSpPr>
          <p:nvPr/>
        </p:nvSpPr>
        <p:spPr>
          <a:xfrm>
            <a:off x="10153500" y="6237614"/>
            <a:ext cx="960610" cy="296731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Laufweg</a:t>
            </a:r>
          </a:p>
        </p:txBody>
      </p:sp>
      <p:sp>
        <p:nvSpPr>
          <p:cNvPr id="104" name="Inhaltsplatzhalter 1"/>
          <p:cNvSpPr txBox="1">
            <a:spLocks/>
          </p:cNvSpPr>
          <p:nvPr/>
        </p:nvSpPr>
        <p:spPr>
          <a:xfrm>
            <a:off x="9988574" y="4194613"/>
            <a:ext cx="1272496" cy="230134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dirty="0"/>
              <a:t>Lehrer/ Trainer</a:t>
            </a:r>
          </a:p>
        </p:txBody>
      </p:sp>
      <p:cxnSp>
        <p:nvCxnSpPr>
          <p:cNvPr id="105" name="Gerade Verbindung mit Pfeil 104">
            <a:extLst>
              <a:ext uri="{FF2B5EF4-FFF2-40B4-BE49-F238E27FC236}">
                <a16:creationId xmlns:a16="http://schemas.microsoft.com/office/drawing/2014/main" id="{B9FA174D-7BA9-4487-8137-7E137E74DD74}"/>
              </a:ext>
            </a:extLst>
          </p:cNvPr>
          <p:cNvCxnSpPr>
            <a:cxnSpLocks/>
          </p:cNvCxnSpPr>
          <p:nvPr/>
        </p:nvCxnSpPr>
        <p:spPr>
          <a:xfrm>
            <a:off x="11149010" y="6732537"/>
            <a:ext cx="814113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6" name="Gerade Verbindung mit Pfeil 105">
            <a:extLst>
              <a:ext uri="{FF2B5EF4-FFF2-40B4-BE49-F238E27FC236}">
                <a16:creationId xmlns:a16="http://schemas.microsoft.com/office/drawing/2014/main" id="{75E22753-A0C8-4BDD-B937-9541D2A6787B}"/>
              </a:ext>
            </a:extLst>
          </p:cNvPr>
          <p:cNvCxnSpPr>
            <a:cxnSpLocks/>
          </p:cNvCxnSpPr>
          <p:nvPr/>
        </p:nvCxnSpPr>
        <p:spPr>
          <a:xfrm>
            <a:off x="11160161" y="6385979"/>
            <a:ext cx="814113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8776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8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82645" y="1416207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368917" y="120252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468641" y="1460704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628" y="28013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5239" y="51037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317" y="305549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0348" y="4604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4217" y="4604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Smiley 15"/>
          <p:cNvSpPr>
            <a:spLocks noChangeAspect="1"/>
          </p:cNvSpPr>
          <p:nvPr/>
        </p:nvSpPr>
        <p:spPr>
          <a:xfrm>
            <a:off x="10159855" y="3549710"/>
            <a:ext cx="263226" cy="263226"/>
          </a:xfrm>
          <a:prstGeom prst="smileyFace">
            <a:avLst/>
          </a:prstGeom>
          <a:solidFill>
            <a:schemeClr val="bg1">
              <a:lumMod val="85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7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3550" y="321404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229199" y="1918146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47089" y="202875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77047" y="194285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347812" y="18714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14107" y="1182185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165574" y="1420983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Smiley 23"/>
          <p:cNvSpPr>
            <a:spLocks noChangeAspect="1"/>
          </p:cNvSpPr>
          <p:nvPr/>
        </p:nvSpPr>
        <p:spPr>
          <a:xfrm>
            <a:off x="11001672" y="39825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Smiley 24"/>
          <p:cNvSpPr>
            <a:spLocks noChangeAspect="1"/>
          </p:cNvSpPr>
          <p:nvPr/>
        </p:nvSpPr>
        <p:spPr>
          <a:xfrm>
            <a:off x="11154072" y="41349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Smiley 25"/>
          <p:cNvSpPr>
            <a:spLocks noChangeAspect="1"/>
          </p:cNvSpPr>
          <p:nvPr/>
        </p:nvSpPr>
        <p:spPr>
          <a:xfrm>
            <a:off x="11306472" y="42873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Smiley 26"/>
          <p:cNvSpPr>
            <a:spLocks noChangeAspect="1"/>
          </p:cNvSpPr>
          <p:nvPr/>
        </p:nvSpPr>
        <p:spPr>
          <a:xfrm>
            <a:off x="11458872" y="44397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Smiley 27"/>
          <p:cNvSpPr>
            <a:spLocks noChangeAspect="1"/>
          </p:cNvSpPr>
          <p:nvPr/>
        </p:nvSpPr>
        <p:spPr>
          <a:xfrm>
            <a:off x="10294066" y="40032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Smiley 28"/>
          <p:cNvSpPr>
            <a:spLocks noChangeAspect="1"/>
          </p:cNvSpPr>
          <p:nvPr/>
        </p:nvSpPr>
        <p:spPr>
          <a:xfrm>
            <a:off x="10446466" y="41556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Smiley 29"/>
          <p:cNvSpPr>
            <a:spLocks noChangeAspect="1"/>
          </p:cNvSpPr>
          <p:nvPr/>
        </p:nvSpPr>
        <p:spPr>
          <a:xfrm>
            <a:off x="10598866" y="43080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Smiley 30"/>
          <p:cNvSpPr>
            <a:spLocks noChangeAspect="1"/>
          </p:cNvSpPr>
          <p:nvPr/>
        </p:nvSpPr>
        <p:spPr>
          <a:xfrm>
            <a:off x="10751266" y="44604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091676" y="118218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2748" y="6128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856" y="620048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7639" y="66277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607395" y="18323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25285" y="19429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81599" y="230142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499489" y="241203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59795" y="221561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877685" y="232622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593360" y="225740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64125" y="218598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28687" y="197608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899452" y="190466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145000" y="22906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15765" y="2219221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978613" y="1221579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078337" y="1479756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75270" y="144003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01372" y="120123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511762" y="144380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438085" y="1202991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429974" y="145844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361436" y="1224418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159091" y="1486033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085414" y="1245224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0227" y="252124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189" y="4070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4589" y="5594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293" y="30184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3581" y="4856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981" y="6380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4788" y="260477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8145" y="4442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476" y="5966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" name="Inhaltsplatzhalter 1"/>
          <p:cNvSpPr txBox="1">
            <a:spLocks/>
          </p:cNvSpPr>
          <p:nvPr/>
        </p:nvSpPr>
        <p:spPr>
          <a:xfrm>
            <a:off x="9926521" y="-118786"/>
            <a:ext cx="1227551" cy="35579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Material</a:t>
            </a:r>
          </a:p>
          <a:p>
            <a:endParaRPr lang="de-DE" b="1" dirty="0"/>
          </a:p>
          <a:p>
            <a:endParaRPr lang="de-DE" b="1" dirty="0"/>
          </a:p>
        </p:txBody>
      </p:sp>
      <p:sp>
        <p:nvSpPr>
          <p:cNvPr id="68" name="Inhaltsplatzhalter 1"/>
          <p:cNvSpPr txBox="1">
            <a:spLocks/>
          </p:cNvSpPr>
          <p:nvPr/>
        </p:nvSpPr>
        <p:spPr>
          <a:xfrm>
            <a:off x="10041954" y="2996952"/>
            <a:ext cx="1201660" cy="273643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Personen</a:t>
            </a:r>
          </a:p>
          <a:p>
            <a:endParaRPr lang="de-DE" b="1" dirty="0"/>
          </a:p>
        </p:txBody>
      </p:sp>
      <p:sp>
        <p:nvSpPr>
          <p:cNvPr id="69" name="Inhaltsplatzhalter 1"/>
          <p:cNvSpPr txBox="1">
            <a:spLocks/>
          </p:cNvSpPr>
          <p:nvPr/>
        </p:nvSpPr>
        <p:spPr>
          <a:xfrm>
            <a:off x="10153500" y="5659308"/>
            <a:ext cx="91034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Ballweg</a:t>
            </a:r>
          </a:p>
        </p:txBody>
      </p:sp>
      <p:sp>
        <p:nvSpPr>
          <p:cNvPr id="70" name="Inhaltsplatzhalter 1"/>
          <p:cNvSpPr txBox="1">
            <a:spLocks/>
          </p:cNvSpPr>
          <p:nvPr/>
        </p:nvSpPr>
        <p:spPr>
          <a:xfrm>
            <a:off x="10153500" y="5362577"/>
            <a:ext cx="960610" cy="296731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Laufweg</a:t>
            </a:r>
          </a:p>
        </p:txBody>
      </p:sp>
      <p:sp>
        <p:nvSpPr>
          <p:cNvPr id="71" name="Inhaltsplatzhalter 1"/>
          <p:cNvSpPr txBox="1">
            <a:spLocks/>
          </p:cNvSpPr>
          <p:nvPr/>
        </p:nvSpPr>
        <p:spPr>
          <a:xfrm>
            <a:off x="9988574" y="3319576"/>
            <a:ext cx="1272496" cy="230134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dirty="0"/>
              <a:t>Lehrer/ Trainer</a:t>
            </a:r>
          </a:p>
        </p:txBody>
      </p:sp>
      <p:cxnSp>
        <p:nvCxnSpPr>
          <p:cNvPr id="72" name="Gerade Verbindung mit Pfeil 71">
            <a:extLst>
              <a:ext uri="{FF2B5EF4-FFF2-40B4-BE49-F238E27FC236}">
                <a16:creationId xmlns:a16="http://schemas.microsoft.com/office/drawing/2014/main" id="{B9FA174D-7BA9-4487-8137-7E137E74DD74}"/>
              </a:ext>
            </a:extLst>
          </p:cNvPr>
          <p:cNvCxnSpPr>
            <a:cxnSpLocks/>
          </p:cNvCxnSpPr>
          <p:nvPr/>
        </p:nvCxnSpPr>
        <p:spPr>
          <a:xfrm>
            <a:off x="11102959" y="5853151"/>
            <a:ext cx="814113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3" name="Gerade Verbindung mit Pfeil 72">
            <a:extLst>
              <a:ext uri="{FF2B5EF4-FFF2-40B4-BE49-F238E27FC236}">
                <a16:creationId xmlns:a16="http://schemas.microsoft.com/office/drawing/2014/main" id="{75E22753-A0C8-4BDD-B937-9541D2A6787B}"/>
              </a:ext>
            </a:extLst>
          </p:cNvPr>
          <p:cNvCxnSpPr>
            <a:cxnSpLocks/>
          </p:cNvCxnSpPr>
          <p:nvPr/>
        </p:nvCxnSpPr>
        <p:spPr>
          <a:xfrm>
            <a:off x="11114110" y="5506593"/>
            <a:ext cx="814113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0247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0646228"/>
      </p:ext>
    </p:extLst>
  </p:cSld>
  <p:clrMapOvr>
    <a:masterClrMapping/>
  </p:clrMapOvr>
</p:sld>
</file>

<file path=ppt/theme/theme1.xml><?xml version="1.0" encoding="utf-8"?>
<a:theme xmlns:a="http://schemas.openxmlformats.org/drawingml/2006/main" name="Tennis-KNSU PowerPoint_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>
          <a:defRPr kumimoji="0" sz="1000" b="1" i="0" u="none" strike="noStrike" kern="1200" cap="none" spc="0" normalizeH="0" baseline="0" noProof="0" dirty="0" smtClean="0">
            <a:ln>
              <a:noFill/>
            </a:ln>
            <a:solidFill>
              <a:prstClr val="black"/>
            </a:solidFill>
            <a:effectLst/>
            <a:uLnTx/>
            <a:uFillTx/>
            <a:latin typeface="Arial" pitchFamily="34" charset="0"/>
            <a:ea typeface="+mn-ea"/>
            <a:cs typeface="Arial" pitchFamily="34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99</Words>
  <Application>Microsoft Office PowerPoint</Application>
  <PresentationFormat>A4-Papier (210 x 297 mm)</PresentationFormat>
  <Paragraphs>75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Nottke</vt:lpstr>
      <vt:lpstr>Tennis-KNSU PowerPoint_Vorlage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Acer</dc:creator>
  <cp:lastModifiedBy>Sascha</cp:lastModifiedBy>
  <cp:revision>378</cp:revision>
  <cp:lastPrinted>2015-12-22T11:42:47Z</cp:lastPrinted>
  <dcterms:created xsi:type="dcterms:W3CDTF">2015-12-15T22:51:18Z</dcterms:created>
  <dcterms:modified xsi:type="dcterms:W3CDTF">2018-05-20T11:19:55Z</dcterms:modified>
</cp:coreProperties>
</file>