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4" r:id="rId3"/>
    <p:sldId id="279" r:id="rId4"/>
    <p:sldId id="280" r:id="rId5"/>
    <p:sldId id="281" r:id="rId6"/>
  </p:sldIdLst>
  <p:sldSz cx="9906000" cy="6858000" type="A4"/>
  <p:notesSz cx="9856788" cy="67976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pos="6204">
          <p15:clr>
            <a:srgbClr val="A4A3A4"/>
          </p15:clr>
        </p15:guide>
        <p15:guide id="3" orient="horz" pos="4319">
          <p15:clr>
            <a:srgbClr val="A4A3A4"/>
          </p15:clr>
        </p15:guide>
        <p15:guide id="4" pos="6239">
          <p15:clr>
            <a:srgbClr val="A4A3A4"/>
          </p15:clr>
        </p15:guide>
        <p15:guide id="5" orient="horz" pos="2478">
          <p15:clr>
            <a:srgbClr val="A4A3A4"/>
          </p15:clr>
        </p15:guide>
        <p15:guide id="6" orient="horz" pos="4020">
          <p15:clr>
            <a:srgbClr val="A4A3A4"/>
          </p15:clr>
        </p15:guide>
        <p15:guide id="7" pos="248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05">
          <p15:clr>
            <a:srgbClr val="A4A3A4"/>
          </p15:clr>
        </p15:guide>
        <p15:guide id="4" pos="2141">
          <p15:clr>
            <a:srgbClr val="A4A3A4"/>
          </p15:clr>
        </p15:guide>
        <p15:guide id="5" orient="horz" pos="1986">
          <p15:clr>
            <a:srgbClr val="A4A3A4"/>
          </p15:clr>
        </p15:guide>
        <p15:guide id="6" orient="horz" pos="2141">
          <p15:clr>
            <a:srgbClr val="A4A3A4"/>
          </p15:clr>
        </p15:guide>
        <p15:guide id="7" pos="3132">
          <p15:clr>
            <a:srgbClr val="A4A3A4"/>
          </p15:clr>
        </p15:guide>
        <p15:guide id="8" pos="31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44" autoAdjust="0"/>
    <p:restoredTop sz="94556" autoAdjust="0"/>
  </p:normalViewPr>
  <p:slideViewPr>
    <p:cSldViewPr>
      <p:cViewPr varScale="1">
        <p:scale>
          <a:sx n="112" d="100"/>
          <a:sy n="112" d="100"/>
        </p:scale>
        <p:origin x="156" y="102"/>
      </p:cViewPr>
      <p:guideLst>
        <p:guide orient="horz" pos="4065"/>
        <p:guide pos="6204"/>
        <p:guide orient="horz" pos="4319"/>
        <p:guide pos="6239"/>
        <p:guide orient="horz" pos="2478"/>
        <p:guide orient="horz" pos="4020"/>
        <p:guide pos="24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-1434" y="-96"/>
      </p:cViewPr>
      <p:guideLst>
        <p:guide orient="horz" pos="2880"/>
        <p:guide pos="2160"/>
        <p:guide orient="horz" pos="3105"/>
        <p:guide pos="2141"/>
        <p:guide orient="horz" pos="1986"/>
        <p:guide orient="horz" pos="2141"/>
        <p:guide pos="3132"/>
        <p:guide pos="31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583233" y="1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C2B07-6EF8-4711-85F3-367E090E2F2D}" type="datetimeFigureOut">
              <a:rPr lang="de-DE" smtClean="0"/>
              <a:pPr/>
              <a:t>14.02.2018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583233" y="6456612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BB9CD-03E8-40B3-92D9-EC125631634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1310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otizenplatzhalter 7"/>
          <p:cNvSpPr>
            <a:spLocks noGrp="1"/>
          </p:cNvSpPr>
          <p:nvPr>
            <p:ph type="body" sz="quarter" idx="3"/>
          </p:nvPr>
        </p:nvSpPr>
        <p:spPr>
          <a:xfrm>
            <a:off x="967954" y="446510"/>
            <a:ext cx="1944216" cy="2592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endParaRPr lang="de-DE" dirty="0"/>
          </a:p>
        </p:txBody>
      </p:sp>
      <p:sp>
        <p:nvSpPr>
          <p:cNvPr id="9" name="Folienbildplatzhalter 8"/>
          <p:cNvSpPr>
            <a:spLocks noGrp="1" noRot="1" noChangeAspect="1"/>
          </p:cNvSpPr>
          <p:nvPr>
            <p:ph type="sldImg" idx="2"/>
          </p:nvPr>
        </p:nvSpPr>
        <p:spPr>
          <a:xfrm>
            <a:off x="3087688" y="509588"/>
            <a:ext cx="36814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7352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086100" y="509588"/>
            <a:ext cx="6981825" cy="483393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9136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6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2"/>
          <p:cNvSpPr>
            <a:spLocks noGrp="1"/>
          </p:cNvSpPr>
          <p:nvPr>
            <p:ph idx="1" hasCustomPrompt="1"/>
          </p:nvPr>
        </p:nvSpPr>
        <p:spPr>
          <a:xfrm>
            <a:off x="1470398" y="2357432"/>
            <a:ext cx="7940302" cy="3429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r">
              <a:buClr>
                <a:srgbClr val="00B050"/>
              </a:buClr>
              <a:buFont typeface="Calibri" pitchFamily="34" charset="0"/>
              <a:buNone/>
              <a:defRPr/>
            </a:lvl1pPr>
          </a:lstStyle>
          <a:p>
            <a:pPr lvl="0"/>
            <a:r>
              <a:rPr lang="de-DE" dirty="0"/>
              <a:t>Seminar</a:t>
            </a:r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652637" y="64482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3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/>
              <a:t>Seite </a:t>
            </a:r>
            <a:fld id="{D68366FA-F089-4C7D-8555-2E2F6CF7420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Titel 13"/>
          <p:cNvSpPr>
            <a:spLocks noGrp="1"/>
          </p:cNvSpPr>
          <p:nvPr>
            <p:ph type="title"/>
          </p:nvPr>
        </p:nvSpPr>
        <p:spPr>
          <a:xfrm>
            <a:off x="0" y="849028"/>
            <a:ext cx="9898767" cy="703282"/>
          </a:xfrm>
          <a:prstGeom prst="rect">
            <a:avLst/>
          </a:prstGeom>
        </p:spPr>
        <p:txBody>
          <a:bodyPr/>
          <a:lstStyle>
            <a:lvl1pPr>
              <a:defRPr>
                <a:latin typeface="Cicle Gordita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5857236" y="1571614"/>
            <a:ext cx="3946921" cy="428623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Cicle Gordita" pitchFamily="50" charset="0"/>
              </a:defRPr>
            </a:lvl1pPr>
          </a:lstStyle>
          <a:p>
            <a:pPr lvl="0"/>
            <a:r>
              <a:rPr lang="de-DE" dirty="0"/>
              <a:t>Untertitel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ielfeldhälfte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896" y="1124744"/>
            <a:ext cx="5831299" cy="25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896" y="3915906"/>
            <a:ext cx="5831299" cy="25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6456" y="999355"/>
            <a:ext cx="388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66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1200" b="1" dirty="0">
                <a:solidFill>
                  <a:srgbClr val="0472B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	 Zeit	           min</a:t>
            </a:r>
            <a:endParaRPr lang="de-DE" alt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104080" y="3800331"/>
            <a:ext cx="388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66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1200" b="1" dirty="0">
                <a:solidFill>
                  <a:srgbClr val="0472B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	 Zeit	           min</a:t>
            </a:r>
            <a:endParaRPr lang="de-DE" alt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115"/>
          <p:cNvSpPr>
            <a:spLocks noChangeArrowheads="1"/>
          </p:cNvSpPr>
          <p:nvPr userDrawn="1"/>
        </p:nvSpPr>
        <p:spPr bwMode="auto">
          <a:xfrm>
            <a:off x="68331" y="1253180"/>
            <a:ext cx="3826800" cy="2314800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13" name="AutoShape 115"/>
          <p:cNvSpPr>
            <a:spLocks noChangeArrowheads="1"/>
          </p:cNvSpPr>
          <p:nvPr userDrawn="1"/>
        </p:nvSpPr>
        <p:spPr bwMode="auto">
          <a:xfrm>
            <a:off x="56456" y="4052197"/>
            <a:ext cx="3852000" cy="2314800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graphicFrame>
        <p:nvGraphicFramePr>
          <p:cNvPr id="14" name="Tabelle 1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21271713"/>
              </p:ext>
            </p:extLst>
          </p:nvPr>
        </p:nvGraphicFramePr>
        <p:xfrm>
          <a:off x="79042" y="1263813"/>
          <a:ext cx="3801600" cy="229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2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9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Organisation</a:t>
                      </a:r>
                      <a:endParaRPr kumimoji="0" lang="de-DE" altLang="de-DE" sz="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Übung</a:t>
                      </a:r>
                      <a:endParaRPr kumimoji="0" lang="de-DE" altLang="de-DE" sz="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3737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104775" y="1554370"/>
            <a:ext cx="1031875" cy="1944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1281113" y="1556792"/>
            <a:ext cx="2519362" cy="19440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  <p:graphicFrame>
        <p:nvGraphicFramePr>
          <p:cNvPr id="15" name="Tabelle 1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1238690"/>
              </p:ext>
            </p:extLst>
          </p:nvPr>
        </p:nvGraphicFramePr>
        <p:xfrm>
          <a:off x="69729" y="4062830"/>
          <a:ext cx="3828094" cy="229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9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1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Organisation</a:t>
                      </a:r>
                      <a:endParaRPr kumimoji="0" lang="de-DE" altLang="de-DE" sz="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Übung</a:t>
                      </a:r>
                      <a:endParaRPr kumimoji="0" lang="de-DE" altLang="de-DE" sz="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5664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114424" y="4367527"/>
            <a:ext cx="1031875" cy="1944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  <p:sp>
        <p:nvSpPr>
          <p:cNvPr id="17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1289409" y="4362681"/>
            <a:ext cx="2519362" cy="1944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  <p:sp>
        <p:nvSpPr>
          <p:cNvPr id="81" name="Inhaltsplatzhalter 1"/>
          <p:cNvSpPr txBox="1">
            <a:spLocks/>
          </p:cNvSpPr>
          <p:nvPr userDrawn="1"/>
        </p:nvSpPr>
        <p:spPr>
          <a:xfrm>
            <a:off x="6166562" y="-1371510"/>
            <a:ext cx="2985812" cy="360040"/>
          </a:xfrm>
          <a:prstGeom prst="rect">
            <a:avLst/>
          </a:prstGeom>
        </p:spPr>
        <p:txBody>
          <a:bodyPr/>
          <a:lstStyle>
            <a:lvl1pPr marL="371491" indent="-371491" algn="r" defTabSz="99064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96" indent="-309575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0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38301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3362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2894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426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58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90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1022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Spiel- Übungsräume</a:t>
            </a:r>
          </a:p>
        </p:txBody>
      </p:sp>
      <p:sp>
        <p:nvSpPr>
          <p:cNvPr id="82" name="Inhaltsplatzhalter 1"/>
          <p:cNvSpPr txBox="1">
            <a:spLocks/>
          </p:cNvSpPr>
          <p:nvPr userDrawn="1"/>
        </p:nvSpPr>
        <p:spPr>
          <a:xfrm>
            <a:off x="10569624" y="2780928"/>
            <a:ext cx="866245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Spieler</a:t>
            </a:r>
          </a:p>
        </p:txBody>
      </p:sp>
      <p:sp>
        <p:nvSpPr>
          <p:cNvPr id="83" name="Inhaltsplatzhalter 1"/>
          <p:cNvSpPr txBox="1">
            <a:spLocks/>
          </p:cNvSpPr>
          <p:nvPr userDrawn="1"/>
        </p:nvSpPr>
        <p:spPr>
          <a:xfrm>
            <a:off x="11721752" y="2175222"/>
            <a:ext cx="105672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 err="1"/>
              <a:t>Passweg</a:t>
            </a:r>
            <a:endParaRPr lang="de-DE" b="1" dirty="0"/>
          </a:p>
        </p:txBody>
      </p:sp>
      <p:sp>
        <p:nvSpPr>
          <p:cNvPr id="84" name="Inhaltsplatzhalter 1"/>
          <p:cNvSpPr txBox="1">
            <a:spLocks/>
          </p:cNvSpPr>
          <p:nvPr userDrawn="1"/>
        </p:nvSpPr>
        <p:spPr>
          <a:xfrm>
            <a:off x="11721752" y="2738660"/>
            <a:ext cx="96876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Laufweg</a:t>
            </a:r>
          </a:p>
        </p:txBody>
      </p:sp>
      <p:sp>
        <p:nvSpPr>
          <p:cNvPr id="85" name="Inhaltsplatzhalter 1"/>
          <p:cNvSpPr txBox="1">
            <a:spLocks/>
          </p:cNvSpPr>
          <p:nvPr userDrawn="1"/>
        </p:nvSpPr>
        <p:spPr>
          <a:xfrm>
            <a:off x="11721752" y="3314724"/>
            <a:ext cx="1397419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Dribbelweg</a:t>
            </a:r>
          </a:p>
        </p:txBody>
      </p:sp>
      <p:sp>
        <p:nvSpPr>
          <p:cNvPr id="86" name="Inhaltsplatzhalter 1"/>
          <p:cNvSpPr txBox="1">
            <a:spLocks/>
          </p:cNvSpPr>
          <p:nvPr userDrawn="1"/>
        </p:nvSpPr>
        <p:spPr>
          <a:xfrm>
            <a:off x="1019513" y="-1467544"/>
            <a:ext cx="1726299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/>
              <a:t>Übungsmaterial</a:t>
            </a:r>
          </a:p>
        </p:txBody>
      </p:sp>
      <p:sp>
        <p:nvSpPr>
          <p:cNvPr id="87" name="Inhaltsplatzhalter 1"/>
          <p:cNvSpPr txBox="1">
            <a:spLocks/>
          </p:cNvSpPr>
          <p:nvPr userDrawn="1"/>
        </p:nvSpPr>
        <p:spPr>
          <a:xfrm>
            <a:off x="272480" y="-1172900"/>
            <a:ext cx="1057688" cy="97210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dirty="0" err="1"/>
              <a:t>Fussball</a:t>
            </a:r>
            <a:endParaRPr lang="de-DE" dirty="0"/>
          </a:p>
          <a:p>
            <a:pPr algn="l"/>
            <a:r>
              <a:rPr lang="de-DE" dirty="0"/>
              <a:t>Ring</a:t>
            </a:r>
          </a:p>
          <a:p>
            <a:pPr algn="l"/>
            <a:r>
              <a:rPr lang="de-DE" dirty="0"/>
              <a:t>Stangen</a:t>
            </a:r>
          </a:p>
          <a:p>
            <a:pPr algn="l"/>
            <a:r>
              <a:rPr lang="de-DE" dirty="0"/>
              <a:t>						</a:t>
            </a:r>
          </a:p>
        </p:txBody>
      </p:sp>
      <p:sp>
        <p:nvSpPr>
          <p:cNvPr id="88" name="Inhaltsplatzhalter 1"/>
          <p:cNvSpPr txBox="1">
            <a:spLocks/>
          </p:cNvSpPr>
          <p:nvPr userDrawn="1"/>
        </p:nvSpPr>
        <p:spPr>
          <a:xfrm>
            <a:off x="11721752" y="3818780"/>
            <a:ext cx="144263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Schussweg</a:t>
            </a:r>
          </a:p>
        </p:txBody>
      </p:sp>
      <p:sp>
        <p:nvSpPr>
          <p:cNvPr id="89" name="Textfeld 88"/>
          <p:cNvSpPr txBox="1"/>
          <p:nvPr userDrawn="1"/>
        </p:nvSpPr>
        <p:spPr>
          <a:xfrm>
            <a:off x="10209584" y="4568502"/>
            <a:ext cx="43204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      Mannschaftspositionen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Torwart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Innenverteidiger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Außenverteidiger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rechter Mittelfeldspieler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linker Mittelfeldspieler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zentraler defensiver Mittelfeldspieler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zentraler Mittelfeldspieler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zentraler offensiver Mittelfeldspieler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Stürmer</a:t>
            </a:r>
          </a:p>
        </p:txBody>
      </p:sp>
      <p:sp>
        <p:nvSpPr>
          <p:cNvPr id="90" name="Textfeld 89"/>
          <p:cNvSpPr txBox="1"/>
          <p:nvPr userDrawn="1"/>
        </p:nvSpPr>
        <p:spPr>
          <a:xfrm>
            <a:off x="11384144" y="311939"/>
            <a:ext cx="25810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Großtor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Kleintor</a:t>
            </a:r>
            <a:endParaRPr lang="de-DE" dirty="0"/>
          </a:p>
          <a:p>
            <a:endParaRPr lang="de-DE" dirty="0"/>
          </a:p>
          <a:p>
            <a:r>
              <a:rPr lang="de-DE" dirty="0" err="1"/>
              <a:t>Minitor</a:t>
            </a:r>
            <a:endParaRPr lang="de-DE" dirty="0"/>
          </a:p>
        </p:txBody>
      </p:sp>
      <p:sp>
        <p:nvSpPr>
          <p:cNvPr id="91" name="Textfeld 90"/>
          <p:cNvSpPr txBox="1"/>
          <p:nvPr userDrawn="1"/>
        </p:nvSpPr>
        <p:spPr>
          <a:xfrm>
            <a:off x="2362622" y="-1287524"/>
            <a:ext cx="26623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Quadratisches Hütchen</a:t>
            </a:r>
          </a:p>
          <a:p>
            <a:r>
              <a:rPr lang="de-DE" dirty="0"/>
              <a:t>dreieckiges Hütchen rundes Hütchen</a:t>
            </a:r>
          </a:p>
          <a:p>
            <a:r>
              <a:rPr lang="de-DE" dirty="0"/>
              <a:t>Positionshütchen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9756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mplettes Spielfel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4" name="Grafik 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896" y="1014627"/>
            <a:ext cx="5832000" cy="5510717"/>
          </a:xfrm>
          <a:prstGeom prst="rect">
            <a:avLst/>
          </a:prstGeom>
        </p:spPr>
      </p:pic>
      <p:sp>
        <p:nvSpPr>
          <p:cNvPr id="80" name="Inhaltsplatzhalter 1"/>
          <p:cNvSpPr txBox="1">
            <a:spLocks/>
          </p:cNvSpPr>
          <p:nvPr userDrawn="1"/>
        </p:nvSpPr>
        <p:spPr>
          <a:xfrm>
            <a:off x="6166562" y="-1371510"/>
            <a:ext cx="2985812" cy="360040"/>
          </a:xfrm>
          <a:prstGeom prst="rect">
            <a:avLst/>
          </a:prstGeom>
        </p:spPr>
        <p:txBody>
          <a:bodyPr/>
          <a:lstStyle>
            <a:lvl1pPr marL="371491" indent="-371491" algn="r" defTabSz="99064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96" indent="-309575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0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38301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3362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2894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426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58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90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1022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Spiel- Übungsräume</a:t>
            </a:r>
          </a:p>
        </p:txBody>
      </p:sp>
      <p:sp>
        <p:nvSpPr>
          <p:cNvPr id="81" name="Inhaltsplatzhalter 1"/>
          <p:cNvSpPr txBox="1">
            <a:spLocks/>
          </p:cNvSpPr>
          <p:nvPr userDrawn="1"/>
        </p:nvSpPr>
        <p:spPr>
          <a:xfrm>
            <a:off x="10569624" y="2780928"/>
            <a:ext cx="866245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Spieler</a:t>
            </a:r>
          </a:p>
        </p:txBody>
      </p:sp>
      <p:sp>
        <p:nvSpPr>
          <p:cNvPr id="82" name="Inhaltsplatzhalter 1"/>
          <p:cNvSpPr txBox="1">
            <a:spLocks/>
          </p:cNvSpPr>
          <p:nvPr userDrawn="1"/>
        </p:nvSpPr>
        <p:spPr>
          <a:xfrm>
            <a:off x="11721752" y="2175222"/>
            <a:ext cx="105672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 err="1"/>
              <a:t>Passweg</a:t>
            </a:r>
            <a:endParaRPr lang="de-DE" b="1" dirty="0"/>
          </a:p>
        </p:txBody>
      </p:sp>
      <p:sp>
        <p:nvSpPr>
          <p:cNvPr id="83" name="Inhaltsplatzhalter 1"/>
          <p:cNvSpPr txBox="1">
            <a:spLocks/>
          </p:cNvSpPr>
          <p:nvPr userDrawn="1"/>
        </p:nvSpPr>
        <p:spPr>
          <a:xfrm>
            <a:off x="11721752" y="2738660"/>
            <a:ext cx="96876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Laufweg</a:t>
            </a:r>
          </a:p>
        </p:txBody>
      </p:sp>
      <p:sp>
        <p:nvSpPr>
          <p:cNvPr id="84" name="Inhaltsplatzhalter 1"/>
          <p:cNvSpPr txBox="1">
            <a:spLocks/>
          </p:cNvSpPr>
          <p:nvPr userDrawn="1"/>
        </p:nvSpPr>
        <p:spPr>
          <a:xfrm>
            <a:off x="11721752" y="3314724"/>
            <a:ext cx="1397419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Dribbelweg</a:t>
            </a:r>
          </a:p>
        </p:txBody>
      </p:sp>
      <p:sp>
        <p:nvSpPr>
          <p:cNvPr id="85" name="Inhaltsplatzhalter 1"/>
          <p:cNvSpPr txBox="1">
            <a:spLocks/>
          </p:cNvSpPr>
          <p:nvPr userDrawn="1"/>
        </p:nvSpPr>
        <p:spPr>
          <a:xfrm>
            <a:off x="1019513" y="-1467544"/>
            <a:ext cx="1726299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/>
              <a:t>Übungsmaterial</a:t>
            </a:r>
          </a:p>
        </p:txBody>
      </p:sp>
      <p:sp>
        <p:nvSpPr>
          <p:cNvPr id="86" name="Inhaltsplatzhalter 1"/>
          <p:cNvSpPr txBox="1">
            <a:spLocks/>
          </p:cNvSpPr>
          <p:nvPr userDrawn="1"/>
        </p:nvSpPr>
        <p:spPr>
          <a:xfrm>
            <a:off x="272480" y="-1172900"/>
            <a:ext cx="1057688" cy="97210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dirty="0" err="1"/>
              <a:t>Fussball</a:t>
            </a:r>
            <a:endParaRPr lang="de-DE" dirty="0"/>
          </a:p>
          <a:p>
            <a:pPr algn="l"/>
            <a:r>
              <a:rPr lang="de-DE" dirty="0"/>
              <a:t>Ring</a:t>
            </a:r>
          </a:p>
          <a:p>
            <a:pPr algn="l"/>
            <a:r>
              <a:rPr lang="de-DE" dirty="0"/>
              <a:t>Stangen</a:t>
            </a:r>
          </a:p>
          <a:p>
            <a:pPr algn="l"/>
            <a:r>
              <a:rPr lang="de-DE" dirty="0"/>
              <a:t>						</a:t>
            </a:r>
          </a:p>
        </p:txBody>
      </p:sp>
      <p:sp>
        <p:nvSpPr>
          <p:cNvPr id="87" name="Inhaltsplatzhalter 1"/>
          <p:cNvSpPr txBox="1">
            <a:spLocks/>
          </p:cNvSpPr>
          <p:nvPr userDrawn="1"/>
        </p:nvSpPr>
        <p:spPr>
          <a:xfrm>
            <a:off x="11721752" y="3818780"/>
            <a:ext cx="144263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Schussweg</a:t>
            </a:r>
          </a:p>
        </p:txBody>
      </p:sp>
      <p:sp>
        <p:nvSpPr>
          <p:cNvPr id="88" name="Textfeld 87"/>
          <p:cNvSpPr txBox="1"/>
          <p:nvPr userDrawn="1"/>
        </p:nvSpPr>
        <p:spPr>
          <a:xfrm>
            <a:off x="10209584" y="4568502"/>
            <a:ext cx="43204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      Mannschaftspositionen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Torwart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Innenverteidiger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Außenverteidiger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rechter Mittelfeldspieler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linker Mittelfeldspieler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zentraler defensiver Mittelfeldspieler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zentraler Mittelfeldspieler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zentraler offensiver Mittelfeldspieler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Stürmer</a:t>
            </a:r>
          </a:p>
        </p:txBody>
      </p:sp>
      <p:sp>
        <p:nvSpPr>
          <p:cNvPr id="89" name="Textfeld 88"/>
          <p:cNvSpPr txBox="1"/>
          <p:nvPr userDrawn="1"/>
        </p:nvSpPr>
        <p:spPr>
          <a:xfrm>
            <a:off x="11384144" y="311939"/>
            <a:ext cx="25810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Großtor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Kleintor</a:t>
            </a:r>
            <a:endParaRPr lang="de-DE" dirty="0"/>
          </a:p>
          <a:p>
            <a:endParaRPr lang="de-DE" dirty="0"/>
          </a:p>
          <a:p>
            <a:r>
              <a:rPr lang="de-DE" dirty="0" err="1"/>
              <a:t>Minitor</a:t>
            </a:r>
            <a:endParaRPr lang="de-DE" dirty="0"/>
          </a:p>
        </p:txBody>
      </p:sp>
      <p:sp>
        <p:nvSpPr>
          <p:cNvPr id="90" name="Textfeld 89"/>
          <p:cNvSpPr txBox="1"/>
          <p:nvPr userDrawn="1"/>
        </p:nvSpPr>
        <p:spPr>
          <a:xfrm>
            <a:off x="2362622" y="-1287524"/>
            <a:ext cx="26623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Quadratisches Hütchen</a:t>
            </a:r>
          </a:p>
          <a:p>
            <a:r>
              <a:rPr lang="de-DE" dirty="0"/>
              <a:t>dreieckiges Hütchen rundes Hütchen</a:t>
            </a:r>
          </a:p>
          <a:p>
            <a:r>
              <a:rPr lang="de-DE" dirty="0"/>
              <a:t>Positionshütchen</a:t>
            </a:r>
          </a:p>
          <a:p>
            <a:endParaRPr lang="de-DE" dirty="0"/>
          </a:p>
        </p:txBody>
      </p:sp>
      <p:sp>
        <p:nvSpPr>
          <p:cNvPr id="91" name="Rectangle 7"/>
          <p:cNvSpPr>
            <a:spLocks noChangeArrowheads="1"/>
          </p:cNvSpPr>
          <p:nvPr userDrawn="1"/>
        </p:nvSpPr>
        <p:spPr bwMode="auto">
          <a:xfrm>
            <a:off x="56456" y="999355"/>
            <a:ext cx="388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66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1200" b="1" dirty="0">
                <a:solidFill>
                  <a:srgbClr val="0472B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	 Zeit	           min</a:t>
            </a:r>
            <a:endParaRPr lang="de-DE" alt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Rectangle 7"/>
          <p:cNvSpPr>
            <a:spLocks noChangeArrowheads="1"/>
          </p:cNvSpPr>
          <p:nvPr userDrawn="1"/>
        </p:nvSpPr>
        <p:spPr bwMode="auto">
          <a:xfrm>
            <a:off x="104080" y="3800331"/>
            <a:ext cx="388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66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1200" b="1" dirty="0">
                <a:solidFill>
                  <a:srgbClr val="0472B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	 Zeit	           min</a:t>
            </a:r>
            <a:endParaRPr lang="de-DE" alt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AutoShape 115"/>
          <p:cNvSpPr>
            <a:spLocks noChangeArrowheads="1"/>
          </p:cNvSpPr>
          <p:nvPr userDrawn="1"/>
        </p:nvSpPr>
        <p:spPr bwMode="auto">
          <a:xfrm>
            <a:off x="68331" y="1253180"/>
            <a:ext cx="3826800" cy="2314800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94" name="AutoShape 115"/>
          <p:cNvSpPr>
            <a:spLocks noChangeArrowheads="1"/>
          </p:cNvSpPr>
          <p:nvPr userDrawn="1"/>
        </p:nvSpPr>
        <p:spPr bwMode="auto">
          <a:xfrm>
            <a:off x="56456" y="4052197"/>
            <a:ext cx="3852000" cy="2314800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graphicFrame>
        <p:nvGraphicFramePr>
          <p:cNvPr id="95" name="Tabelle 9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2987105"/>
              </p:ext>
            </p:extLst>
          </p:nvPr>
        </p:nvGraphicFramePr>
        <p:xfrm>
          <a:off x="79042" y="1263813"/>
          <a:ext cx="3801600" cy="229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2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9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Organisation</a:t>
                      </a:r>
                      <a:endParaRPr kumimoji="0" lang="de-DE" altLang="de-DE" sz="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Übung</a:t>
                      </a:r>
                      <a:endParaRPr kumimoji="0" lang="de-DE" altLang="de-DE" sz="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3737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6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104775" y="1554370"/>
            <a:ext cx="1031875" cy="1944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  <p:sp>
        <p:nvSpPr>
          <p:cNvPr id="97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1281113" y="1556792"/>
            <a:ext cx="2519362" cy="19440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  <p:graphicFrame>
        <p:nvGraphicFramePr>
          <p:cNvPr id="98" name="Tabelle 9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01915802"/>
              </p:ext>
            </p:extLst>
          </p:nvPr>
        </p:nvGraphicFramePr>
        <p:xfrm>
          <a:off x="69729" y="4062830"/>
          <a:ext cx="3828094" cy="229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9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1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Organisation</a:t>
                      </a:r>
                      <a:endParaRPr kumimoji="0" lang="de-DE" altLang="de-DE" sz="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Übung</a:t>
                      </a:r>
                      <a:endParaRPr kumimoji="0" lang="de-DE" altLang="de-DE" sz="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5664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9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114424" y="4367527"/>
            <a:ext cx="1031875" cy="1944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  <p:sp>
        <p:nvSpPr>
          <p:cNvPr id="100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1289409" y="4362681"/>
            <a:ext cx="2519362" cy="1944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2625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ielfeldhälfte + neutraler Rau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896" y="1124744"/>
            <a:ext cx="5831299" cy="25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rafik 3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912" y="3936944"/>
            <a:ext cx="5580000" cy="2460408"/>
          </a:xfrm>
          <a:prstGeom prst="rect">
            <a:avLst/>
          </a:prstGeom>
        </p:spPr>
      </p:pic>
      <p:sp>
        <p:nvSpPr>
          <p:cNvPr id="81" name="Inhaltsplatzhalter 1"/>
          <p:cNvSpPr txBox="1">
            <a:spLocks/>
          </p:cNvSpPr>
          <p:nvPr userDrawn="1"/>
        </p:nvSpPr>
        <p:spPr>
          <a:xfrm>
            <a:off x="6166562" y="-1371510"/>
            <a:ext cx="2985812" cy="360040"/>
          </a:xfrm>
          <a:prstGeom prst="rect">
            <a:avLst/>
          </a:prstGeom>
        </p:spPr>
        <p:txBody>
          <a:bodyPr/>
          <a:lstStyle>
            <a:lvl1pPr marL="371491" indent="-371491" algn="r" defTabSz="99064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96" indent="-309575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0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38301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3362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2894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426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58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90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1022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Spiel- Übungsräume</a:t>
            </a:r>
          </a:p>
        </p:txBody>
      </p:sp>
      <p:sp>
        <p:nvSpPr>
          <p:cNvPr id="82" name="Inhaltsplatzhalter 1"/>
          <p:cNvSpPr txBox="1">
            <a:spLocks/>
          </p:cNvSpPr>
          <p:nvPr userDrawn="1"/>
        </p:nvSpPr>
        <p:spPr>
          <a:xfrm>
            <a:off x="10569624" y="2780928"/>
            <a:ext cx="866245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Spieler</a:t>
            </a:r>
          </a:p>
        </p:txBody>
      </p:sp>
      <p:sp>
        <p:nvSpPr>
          <p:cNvPr id="83" name="Inhaltsplatzhalter 1"/>
          <p:cNvSpPr txBox="1">
            <a:spLocks/>
          </p:cNvSpPr>
          <p:nvPr userDrawn="1"/>
        </p:nvSpPr>
        <p:spPr>
          <a:xfrm>
            <a:off x="11721752" y="2175222"/>
            <a:ext cx="105672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 err="1"/>
              <a:t>Passweg</a:t>
            </a:r>
            <a:endParaRPr lang="de-DE" b="1" dirty="0"/>
          </a:p>
        </p:txBody>
      </p:sp>
      <p:sp>
        <p:nvSpPr>
          <p:cNvPr id="84" name="Inhaltsplatzhalter 1"/>
          <p:cNvSpPr txBox="1">
            <a:spLocks/>
          </p:cNvSpPr>
          <p:nvPr userDrawn="1"/>
        </p:nvSpPr>
        <p:spPr>
          <a:xfrm>
            <a:off x="11721752" y="2738660"/>
            <a:ext cx="96876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Laufweg</a:t>
            </a:r>
          </a:p>
        </p:txBody>
      </p:sp>
      <p:sp>
        <p:nvSpPr>
          <p:cNvPr id="85" name="Inhaltsplatzhalter 1"/>
          <p:cNvSpPr txBox="1">
            <a:spLocks/>
          </p:cNvSpPr>
          <p:nvPr userDrawn="1"/>
        </p:nvSpPr>
        <p:spPr>
          <a:xfrm>
            <a:off x="11721752" y="3314724"/>
            <a:ext cx="1397419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Dribbelweg</a:t>
            </a:r>
          </a:p>
        </p:txBody>
      </p:sp>
      <p:sp>
        <p:nvSpPr>
          <p:cNvPr id="86" name="Inhaltsplatzhalter 1"/>
          <p:cNvSpPr txBox="1">
            <a:spLocks/>
          </p:cNvSpPr>
          <p:nvPr userDrawn="1"/>
        </p:nvSpPr>
        <p:spPr>
          <a:xfrm>
            <a:off x="1019513" y="-1467544"/>
            <a:ext cx="1726299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/>
              <a:t>Übungsmaterial</a:t>
            </a:r>
          </a:p>
        </p:txBody>
      </p:sp>
      <p:sp>
        <p:nvSpPr>
          <p:cNvPr id="87" name="Inhaltsplatzhalter 1"/>
          <p:cNvSpPr txBox="1">
            <a:spLocks/>
          </p:cNvSpPr>
          <p:nvPr userDrawn="1"/>
        </p:nvSpPr>
        <p:spPr>
          <a:xfrm>
            <a:off x="272480" y="-1172900"/>
            <a:ext cx="1057688" cy="97210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dirty="0" err="1"/>
              <a:t>Fussball</a:t>
            </a:r>
            <a:endParaRPr lang="de-DE" dirty="0"/>
          </a:p>
          <a:p>
            <a:pPr algn="l"/>
            <a:r>
              <a:rPr lang="de-DE" dirty="0"/>
              <a:t>Ring</a:t>
            </a:r>
          </a:p>
          <a:p>
            <a:pPr algn="l"/>
            <a:r>
              <a:rPr lang="de-DE" dirty="0"/>
              <a:t>Stangen</a:t>
            </a:r>
          </a:p>
          <a:p>
            <a:pPr algn="l"/>
            <a:r>
              <a:rPr lang="de-DE" dirty="0"/>
              <a:t>						</a:t>
            </a:r>
          </a:p>
        </p:txBody>
      </p:sp>
      <p:sp>
        <p:nvSpPr>
          <p:cNvPr id="88" name="Inhaltsplatzhalter 1"/>
          <p:cNvSpPr txBox="1">
            <a:spLocks/>
          </p:cNvSpPr>
          <p:nvPr userDrawn="1"/>
        </p:nvSpPr>
        <p:spPr>
          <a:xfrm>
            <a:off x="11721752" y="3818780"/>
            <a:ext cx="144263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Schussweg</a:t>
            </a:r>
          </a:p>
        </p:txBody>
      </p:sp>
      <p:sp>
        <p:nvSpPr>
          <p:cNvPr id="89" name="Textfeld 88"/>
          <p:cNvSpPr txBox="1"/>
          <p:nvPr userDrawn="1"/>
        </p:nvSpPr>
        <p:spPr>
          <a:xfrm>
            <a:off x="10209584" y="4568502"/>
            <a:ext cx="43204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      Mannschaftspositionen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Torwart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Innenverteidiger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Außenverteidiger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rechter Mittelfeldspieler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linker Mittelfeldspieler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zentraler defensiver Mittelfeldspieler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zentraler Mittelfeldspieler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zentraler offensiver Mittelfeldspieler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Stürmer</a:t>
            </a:r>
          </a:p>
        </p:txBody>
      </p:sp>
      <p:sp>
        <p:nvSpPr>
          <p:cNvPr id="90" name="Textfeld 89"/>
          <p:cNvSpPr txBox="1"/>
          <p:nvPr userDrawn="1"/>
        </p:nvSpPr>
        <p:spPr>
          <a:xfrm>
            <a:off x="11384144" y="311939"/>
            <a:ext cx="25810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Großtor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Kleintor</a:t>
            </a:r>
            <a:endParaRPr lang="de-DE" dirty="0"/>
          </a:p>
          <a:p>
            <a:endParaRPr lang="de-DE" dirty="0"/>
          </a:p>
          <a:p>
            <a:r>
              <a:rPr lang="de-DE" dirty="0" err="1"/>
              <a:t>Minitor</a:t>
            </a:r>
            <a:endParaRPr lang="de-DE" dirty="0"/>
          </a:p>
        </p:txBody>
      </p:sp>
      <p:sp>
        <p:nvSpPr>
          <p:cNvPr id="91" name="Textfeld 90"/>
          <p:cNvSpPr txBox="1"/>
          <p:nvPr userDrawn="1"/>
        </p:nvSpPr>
        <p:spPr>
          <a:xfrm>
            <a:off x="2362622" y="-1287524"/>
            <a:ext cx="26623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Quadratisches Hütchen</a:t>
            </a:r>
          </a:p>
          <a:p>
            <a:r>
              <a:rPr lang="de-DE" dirty="0"/>
              <a:t>dreieckiges Hütchen rundes Hütchen</a:t>
            </a:r>
          </a:p>
          <a:p>
            <a:r>
              <a:rPr lang="de-DE" dirty="0"/>
              <a:t>Positionshütchen</a:t>
            </a:r>
          </a:p>
          <a:p>
            <a:endParaRPr lang="de-DE" dirty="0"/>
          </a:p>
        </p:txBody>
      </p:sp>
      <p:sp>
        <p:nvSpPr>
          <p:cNvPr id="92" name="Rectangle 7"/>
          <p:cNvSpPr>
            <a:spLocks noChangeArrowheads="1"/>
          </p:cNvSpPr>
          <p:nvPr userDrawn="1"/>
        </p:nvSpPr>
        <p:spPr bwMode="auto">
          <a:xfrm>
            <a:off x="56456" y="999355"/>
            <a:ext cx="388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66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1200" b="1" dirty="0">
                <a:solidFill>
                  <a:srgbClr val="0472B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	 Zeit	           min</a:t>
            </a:r>
            <a:endParaRPr lang="de-DE" alt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Rectangle 7"/>
          <p:cNvSpPr>
            <a:spLocks noChangeArrowheads="1"/>
          </p:cNvSpPr>
          <p:nvPr userDrawn="1"/>
        </p:nvSpPr>
        <p:spPr bwMode="auto">
          <a:xfrm>
            <a:off x="104080" y="3800331"/>
            <a:ext cx="388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66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1200" b="1" dirty="0">
                <a:solidFill>
                  <a:srgbClr val="0472B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	 Zeit	           min</a:t>
            </a:r>
            <a:endParaRPr lang="de-DE" alt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AutoShape 115"/>
          <p:cNvSpPr>
            <a:spLocks noChangeArrowheads="1"/>
          </p:cNvSpPr>
          <p:nvPr userDrawn="1"/>
        </p:nvSpPr>
        <p:spPr bwMode="auto">
          <a:xfrm>
            <a:off x="68331" y="1253180"/>
            <a:ext cx="3826800" cy="2314800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95" name="AutoShape 115"/>
          <p:cNvSpPr>
            <a:spLocks noChangeArrowheads="1"/>
          </p:cNvSpPr>
          <p:nvPr userDrawn="1"/>
        </p:nvSpPr>
        <p:spPr bwMode="auto">
          <a:xfrm>
            <a:off x="56456" y="4052197"/>
            <a:ext cx="3852000" cy="2314800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graphicFrame>
        <p:nvGraphicFramePr>
          <p:cNvPr id="96" name="Tabelle 9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2987105"/>
              </p:ext>
            </p:extLst>
          </p:nvPr>
        </p:nvGraphicFramePr>
        <p:xfrm>
          <a:off x="79042" y="1263813"/>
          <a:ext cx="3801600" cy="229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2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9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Organisation</a:t>
                      </a:r>
                      <a:endParaRPr kumimoji="0" lang="de-DE" altLang="de-DE" sz="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Übung</a:t>
                      </a:r>
                      <a:endParaRPr kumimoji="0" lang="de-DE" altLang="de-DE" sz="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3737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7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104775" y="1554370"/>
            <a:ext cx="1031875" cy="1944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  <p:sp>
        <p:nvSpPr>
          <p:cNvPr id="98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1281113" y="1556792"/>
            <a:ext cx="2519362" cy="19440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  <p:graphicFrame>
        <p:nvGraphicFramePr>
          <p:cNvPr id="99" name="Tabelle 9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01915802"/>
              </p:ext>
            </p:extLst>
          </p:nvPr>
        </p:nvGraphicFramePr>
        <p:xfrm>
          <a:off x="69729" y="4062830"/>
          <a:ext cx="3828094" cy="229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9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1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Organisation</a:t>
                      </a:r>
                      <a:endParaRPr kumimoji="0" lang="de-DE" altLang="de-DE" sz="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Übung</a:t>
                      </a:r>
                      <a:endParaRPr kumimoji="0" lang="de-DE" altLang="de-DE" sz="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5664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0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114424" y="4367527"/>
            <a:ext cx="1031875" cy="1944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  <p:sp>
        <p:nvSpPr>
          <p:cNvPr id="101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1289409" y="4362681"/>
            <a:ext cx="2519362" cy="1944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2345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utraler Raum + Spielfeldhälft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-15552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4" name="Grafik 3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811" y="1052736"/>
            <a:ext cx="5580000" cy="2571522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4718" y="3953223"/>
            <a:ext cx="5831299" cy="258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" name="Inhaltsplatzhalter 1"/>
          <p:cNvSpPr txBox="1">
            <a:spLocks/>
          </p:cNvSpPr>
          <p:nvPr userDrawn="1"/>
        </p:nvSpPr>
        <p:spPr>
          <a:xfrm>
            <a:off x="6166562" y="-1371510"/>
            <a:ext cx="2985812" cy="360040"/>
          </a:xfrm>
          <a:prstGeom prst="rect">
            <a:avLst/>
          </a:prstGeom>
        </p:spPr>
        <p:txBody>
          <a:bodyPr/>
          <a:lstStyle>
            <a:lvl1pPr marL="371491" indent="-371491" algn="r" defTabSz="99064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96" indent="-309575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0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38301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3362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2894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426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58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90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1022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Spiel- Übungsräume</a:t>
            </a:r>
          </a:p>
        </p:txBody>
      </p:sp>
      <p:sp>
        <p:nvSpPr>
          <p:cNvPr id="82" name="Inhaltsplatzhalter 1"/>
          <p:cNvSpPr txBox="1">
            <a:spLocks/>
          </p:cNvSpPr>
          <p:nvPr userDrawn="1"/>
        </p:nvSpPr>
        <p:spPr>
          <a:xfrm>
            <a:off x="10569624" y="2780928"/>
            <a:ext cx="866245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Spieler</a:t>
            </a:r>
          </a:p>
        </p:txBody>
      </p:sp>
      <p:sp>
        <p:nvSpPr>
          <p:cNvPr id="83" name="Inhaltsplatzhalter 1"/>
          <p:cNvSpPr txBox="1">
            <a:spLocks/>
          </p:cNvSpPr>
          <p:nvPr userDrawn="1"/>
        </p:nvSpPr>
        <p:spPr>
          <a:xfrm>
            <a:off x="11721752" y="2175222"/>
            <a:ext cx="105672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 err="1"/>
              <a:t>Passweg</a:t>
            </a:r>
            <a:endParaRPr lang="de-DE" b="1" dirty="0"/>
          </a:p>
        </p:txBody>
      </p:sp>
      <p:sp>
        <p:nvSpPr>
          <p:cNvPr id="84" name="Inhaltsplatzhalter 1"/>
          <p:cNvSpPr txBox="1">
            <a:spLocks/>
          </p:cNvSpPr>
          <p:nvPr userDrawn="1"/>
        </p:nvSpPr>
        <p:spPr>
          <a:xfrm>
            <a:off x="11721752" y="2738660"/>
            <a:ext cx="96876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Laufweg</a:t>
            </a:r>
          </a:p>
        </p:txBody>
      </p:sp>
      <p:sp>
        <p:nvSpPr>
          <p:cNvPr id="85" name="Inhaltsplatzhalter 1"/>
          <p:cNvSpPr txBox="1">
            <a:spLocks/>
          </p:cNvSpPr>
          <p:nvPr userDrawn="1"/>
        </p:nvSpPr>
        <p:spPr>
          <a:xfrm>
            <a:off x="11721752" y="3314724"/>
            <a:ext cx="1397419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Dribbelweg</a:t>
            </a:r>
          </a:p>
        </p:txBody>
      </p:sp>
      <p:sp>
        <p:nvSpPr>
          <p:cNvPr id="86" name="Inhaltsplatzhalter 1"/>
          <p:cNvSpPr txBox="1">
            <a:spLocks/>
          </p:cNvSpPr>
          <p:nvPr userDrawn="1"/>
        </p:nvSpPr>
        <p:spPr>
          <a:xfrm>
            <a:off x="1019513" y="-1467544"/>
            <a:ext cx="1726299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/>
              <a:t>Übungsmaterial</a:t>
            </a:r>
          </a:p>
        </p:txBody>
      </p:sp>
      <p:sp>
        <p:nvSpPr>
          <p:cNvPr id="87" name="Inhaltsplatzhalter 1"/>
          <p:cNvSpPr txBox="1">
            <a:spLocks/>
          </p:cNvSpPr>
          <p:nvPr userDrawn="1"/>
        </p:nvSpPr>
        <p:spPr>
          <a:xfrm>
            <a:off x="272480" y="-1172900"/>
            <a:ext cx="1057688" cy="97210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dirty="0" err="1"/>
              <a:t>Fussball</a:t>
            </a:r>
            <a:endParaRPr lang="de-DE" dirty="0"/>
          </a:p>
          <a:p>
            <a:pPr algn="l"/>
            <a:r>
              <a:rPr lang="de-DE" dirty="0"/>
              <a:t>Ring</a:t>
            </a:r>
          </a:p>
          <a:p>
            <a:pPr algn="l"/>
            <a:r>
              <a:rPr lang="de-DE" dirty="0"/>
              <a:t>Stangen</a:t>
            </a:r>
          </a:p>
          <a:p>
            <a:pPr algn="l"/>
            <a:r>
              <a:rPr lang="de-DE" dirty="0"/>
              <a:t>						</a:t>
            </a:r>
          </a:p>
        </p:txBody>
      </p:sp>
      <p:sp>
        <p:nvSpPr>
          <p:cNvPr id="88" name="Inhaltsplatzhalter 1"/>
          <p:cNvSpPr txBox="1">
            <a:spLocks/>
          </p:cNvSpPr>
          <p:nvPr userDrawn="1"/>
        </p:nvSpPr>
        <p:spPr>
          <a:xfrm>
            <a:off x="11721752" y="3818780"/>
            <a:ext cx="144263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Schussweg</a:t>
            </a:r>
          </a:p>
        </p:txBody>
      </p:sp>
      <p:sp>
        <p:nvSpPr>
          <p:cNvPr id="89" name="Textfeld 88"/>
          <p:cNvSpPr txBox="1"/>
          <p:nvPr userDrawn="1"/>
        </p:nvSpPr>
        <p:spPr>
          <a:xfrm>
            <a:off x="10209584" y="4568502"/>
            <a:ext cx="43204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      Mannschaftspositionen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Torwart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Innenverteidiger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Außenverteidiger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rechter Mittelfeldspieler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linker Mittelfeldspieler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zentraler defensiver Mittelfeldspieler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zentraler Mittelfeldspieler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zentraler offensiver Mittelfeldspieler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Stürmer</a:t>
            </a:r>
          </a:p>
        </p:txBody>
      </p:sp>
      <p:sp>
        <p:nvSpPr>
          <p:cNvPr id="90" name="Textfeld 89"/>
          <p:cNvSpPr txBox="1"/>
          <p:nvPr userDrawn="1"/>
        </p:nvSpPr>
        <p:spPr>
          <a:xfrm>
            <a:off x="11384144" y="311939"/>
            <a:ext cx="25810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Großtor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Kleintor</a:t>
            </a:r>
            <a:endParaRPr lang="de-DE" dirty="0"/>
          </a:p>
          <a:p>
            <a:endParaRPr lang="de-DE" dirty="0"/>
          </a:p>
          <a:p>
            <a:r>
              <a:rPr lang="de-DE" dirty="0" err="1"/>
              <a:t>Minitor</a:t>
            </a:r>
            <a:endParaRPr lang="de-DE" dirty="0"/>
          </a:p>
        </p:txBody>
      </p:sp>
      <p:sp>
        <p:nvSpPr>
          <p:cNvPr id="91" name="Textfeld 90"/>
          <p:cNvSpPr txBox="1"/>
          <p:nvPr userDrawn="1"/>
        </p:nvSpPr>
        <p:spPr>
          <a:xfrm>
            <a:off x="2362622" y="-1287524"/>
            <a:ext cx="26623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Quadratisches Hütchen</a:t>
            </a:r>
          </a:p>
          <a:p>
            <a:r>
              <a:rPr lang="de-DE" dirty="0"/>
              <a:t>dreieckiges Hütchen rundes Hütchen</a:t>
            </a:r>
          </a:p>
          <a:p>
            <a:r>
              <a:rPr lang="de-DE" dirty="0"/>
              <a:t>Positionshütchen</a:t>
            </a:r>
          </a:p>
          <a:p>
            <a:endParaRPr lang="de-DE" dirty="0"/>
          </a:p>
        </p:txBody>
      </p:sp>
      <p:sp>
        <p:nvSpPr>
          <p:cNvPr id="92" name="Rectangle 7"/>
          <p:cNvSpPr>
            <a:spLocks noChangeArrowheads="1"/>
          </p:cNvSpPr>
          <p:nvPr userDrawn="1"/>
        </p:nvSpPr>
        <p:spPr bwMode="auto">
          <a:xfrm>
            <a:off x="56456" y="999355"/>
            <a:ext cx="388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66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1200" b="1" dirty="0">
                <a:solidFill>
                  <a:srgbClr val="0472B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	 Zeit	           min</a:t>
            </a:r>
            <a:endParaRPr lang="de-DE" alt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Rectangle 7"/>
          <p:cNvSpPr>
            <a:spLocks noChangeArrowheads="1"/>
          </p:cNvSpPr>
          <p:nvPr userDrawn="1"/>
        </p:nvSpPr>
        <p:spPr bwMode="auto">
          <a:xfrm>
            <a:off x="104080" y="3800331"/>
            <a:ext cx="388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66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1200" b="1" dirty="0">
                <a:solidFill>
                  <a:srgbClr val="0472B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	 Zeit	           min</a:t>
            </a:r>
            <a:endParaRPr lang="de-DE" alt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AutoShape 115"/>
          <p:cNvSpPr>
            <a:spLocks noChangeArrowheads="1"/>
          </p:cNvSpPr>
          <p:nvPr userDrawn="1"/>
        </p:nvSpPr>
        <p:spPr bwMode="auto">
          <a:xfrm>
            <a:off x="68331" y="1253180"/>
            <a:ext cx="3826800" cy="2314800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95" name="AutoShape 115"/>
          <p:cNvSpPr>
            <a:spLocks noChangeArrowheads="1"/>
          </p:cNvSpPr>
          <p:nvPr userDrawn="1"/>
        </p:nvSpPr>
        <p:spPr bwMode="auto">
          <a:xfrm>
            <a:off x="56456" y="4052197"/>
            <a:ext cx="3852000" cy="2314800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graphicFrame>
        <p:nvGraphicFramePr>
          <p:cNvPr id="96" name="Tabelle 9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2987105"/>
              </p:ext>
            </p:extLst>
          </p:nvPr>
        </p:nvGraphicFramePr>
        <p:xfrm>
          <a:off x="79042" y="1263813"/>
          <a:ext cx="3801600" cy="229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2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9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Organisation</a:t>
                      </a:r>
                      <a:endParaRPr kumimoji="0" lang="de-DE" altLang="de-DE" sz="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Übung</a:t>
                      </a:r>
                      <a:endParaRPr kumimoji="0" lang="de-DE" altLang="de-DE" sz="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3737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7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104775" y="1554370"/>
            <a:ext cx="1031875" cy="1944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  <p:sp>
        <p:nvSpPr>
          <p:cNvPr id="98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1281113" y="1556792"/>
            <a:ext cx="2519362" cy="19440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  <p:graphicFrame>
        <p:nvGraphicFramePr>
          <p:cNvPr id="99" name="Tabelle 9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01915802"/>
              </p:ext>
            </p:extLst>
          </p:nvPr>
        </p:nvGraphicFramePr>
        <p:xfrm>
          <a:off x="69729" y="4062830"/>
          <a:ext cx="3828094" cy="229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9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1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Organisation</a:t>
                      </a:r>
                      <a:endParaRPr kumimoji="0" lang="de-DE" altLang="de-DE" sz="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Übung</a:t>
                      </a:r>
                      <a:endParaRPr kumimoji="0" lang="de-DE" altLang="de-DE" sz="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5664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0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114424" y="4367527"/>
            <a:ext cx="1031875" cy="1944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  <p:sp>
        <p:nvSpPr>
          <p:cNvPr id="101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1289409" y="4362681"/>
            <a:ext cx="2519362" cy="1944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558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3"/>
          <p:cNvSpPr>
            <a:spLocks noGrp="1"/>
          </p:cNvSpPr>
          <p:nvPr>
            <p:ph type="dt" sz="half" idx="2"/>
          </p:nvPr>
        </p:nvSpPr>
        <p:spPr>
          <a:xfrm>
            <a:off x="2522106" y="6458954"/>
            <a:ext cx="1026738" cy="285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3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DAF2AB3-A75B-4A89-825B-12691AB64B28}" type="datetime1">
              <a:rPr lang="de-DE" smtClean="0"/>
              <a:pPr/>
              <a:t>14.02.2018</a:t>
            </a:fld>
            <a:endParaRPr lang="de-DE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652637" y="642146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3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/>
              <a:t>Seite </a:t>
            </a:r>
            <a:fld id="{D68366FA-F089-4C7D-8555-2E2F6CF7420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Textfeld 14"/>
          <p:cNvSpPr txBox="1"/>
          <p:nvPr userDrawn="1"/>
        </p:nvSpPr>
        <p:spPr>
          <a:xfrm>
            <a:off x="928661" y="1928802"/>
            <a:ext cx="619129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b="1" dirty="0">
                <a:latin typeface="Arial" pitchFamily="34" charset="0"/>
                <a:cs typeface="Arial" pitchFamily="34" charset="0"/>
              </a:rPr>
              <a:t>Vielen Dank für Ihre Aufmerksamkeit</a:t>
            </a:r>
          </a:p>
        </p:txBody>
      </p:sp>
      <p:sp>
        <p:nvSpPr>
          <p:cNvPr id="16" name="Textfeld 15"/>
          <p:cNvSpPr txBox="1"/>
          <p:nvPr userDrawn="1"/>
        </p:nvSpPr>
        <p:spPr>
          <a:xfrm>
            <a:off x="4977461" y="4493793"/>
            <a:ext cx="4851184" cy="139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517" b="1" dirty="0">
                <a:latin typeface="Arial" pitchFamily="34" charset="0"/>
                <a:cs typeface="Arial" pitchFamily="34" charset="0"/>
              </a:rPr>
              <a:t>Ansprechpartner/Projektleitung:</a:t>
            </a:r>
            <a:r>
              <a:rPr lang="de-DE" sz="1517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r"/>
            <a:r>
              <a:rPr lang="de-DE" sz="1300" dirty="0">
                <a:latin typeface="Arial" pitchFamily="34" charset="0"/>
                <a:cs typeface="Arial" pitchFamily="34" charset="0"/>
              </a:rPr>
              <a:t>Dr. Marlis </a:t>
            </a:r>
            <a:r>
              <a:rPr lang="de-DE" sz="1300" dirty="0" err="1">
                <a:latin typeface="Arial" pitchFamily="34" charset="0"/>
                <a:cs typeface="Arial" pitchFamily="34" charset="0"/>
              </a:rPr>
              <a:t>Minnich</a:t>
            </a:r>
            <a:r>
              <a:rPr lang="de-DE" sz="1300" dirty="0">
                <a:latin typeface="Arial" pitchFamily="34" charset="0"/>
                <a:cs typeface="Arial" pitchFamily="34" charset="0"/>
              </a:rPr>
              <a:t>, knsu@uni-koblenz.de</a:t>
            </a:r>
          </a:p>
          <a:p>
            <a:pPr algn="r"/>
            <a:r>
              <a:rPr lang="de-DE" sz="1517" b="1" dirty="0">
                <a:latin typeface="Arial" pitchFamily="34" charset="0"/>
                <a:cs typeface="Arial" pitchFamily="34" charset="0"/>
              </a:rPr>
              <a:t>Projektmitarbeiter des Instituts für</a:t>
            </a:r>
          </a:p>
          <a:p>
            <a:pPr algn="r"/>
            <a:r>
              <a:rPr lang="de-DE" sz="1517" b="1" dirty="0">
                <a:latin typeface="Arial" pitchFamily="34" charset="0"/>
                <a:cs typeface="Arial" pitchFamily="34" charset="0"/>
              </a:rPr>
              <a:t>Sportwissenschaft und freie Mitarbeiter:</a:t>
            </a:r>
          </a:p>
          <a:p>
            <a:pPr algn="r"/>
            <a:r>
              <a:rPr lang="de-DE" sz="1300" dirty="0">
                <a:latin typeface="Arial" pitchFamily="34" charset="0"/>
                <a:cs typeface="Arial" pitchFamily="34" charset="0"/>
              </a:rPr>
              <a:t>Martina </a:t>
            </a:r>
            <a:r>
              <a:rPr lang="de-DE" sz="1300" dirty="0" err="1">
                <a:latin typeface="Arial" pitchFamily="34" charset="0"/>
                <a:cs typeface="Arial" pitchFamily="34" charset="0"/>
              </a:rPr>
              <a:t>Dietzen</a:t>
            </a:r>
            <a:r>
              <a:rPr lang="de-DE" sz="1300" dirty="0">
                <a:latin typeface="Arial" pitchFamily="34" charset="0"/>
                <a:cs typeface="Arial" pitchFamily="34" charset="0"/>
              </a:rPr>
              <a:t>, Daniel Klein, Heidi Kellermann, Anke </a:t>
            </a:r>
            <a:r>
              <a:rPr lang="de-DE" sz="1300" dirty="0" err="1">
                <a:latin typeface="Arial" pitchFamily="34" charset="0"/>
                <a:cs typeface="Arial" pitchFamily="34" charset="0"/>
              </a:rPr>
              <a:t>Kochler</a:t>
            </a:r>
            <a:r>
              <a:rPr lang="de-DE" sz="1300" dirty="0">
                <a:latin typeface="Arial" pitchFamily="34" charset="0"/>
                <a:cs typeface="Arial" pitchFamily="34" charset="0"/>
              </a:rPr>
              <a:t>,</a:t>
            </a:r>
          </a:p>
          <a:p>
            <a:pPr algn="r"/>
            <a:r>
              <a:rPr lang="de-DE" sz="1300" dirty="0">
                <a:latin typeface="Arial" pitchFamily="34" charset="0"/>
                <a:cs typeface="Arial" pitchFamily="34" charset="0"/>
              </a:rPr>
              <a:t>Timo</a:t>
            </a:r>
            <a:r>
              <a:rPr lang="de-DE" sz="1300" baseline="0" dirty="0">
                <a:latin typeface="Arial" pitchFamily="34" charset="0"/>
                <a:cs typeface="Arial" pitchFamily="34" charset="0"/>
              </a:rPr>
              <a:t> Marquardt</a:t>
            </a:r>
            <a:r>
              <a:rPr lang="de-DE" sz="1300" dirty="0">
                <a:latin typeface="Arial" pitchFamily="34" charset="0"/>
                <a:cs typeface="Arial" pitchFamily="34" charset="0"/>
              </a:rPr>
              <a:t>, Peter </a:t>
            </a:r>
            <a:r>
              <a:rPr lang="de-DE" sz="1300" dirty="0" err="1">
                <a:latin typeface="Arial" pitchFamily="34" charset="0"/>
                <a:cs typeface="Arial" pitchFamily="34" charset="0"/>
              </a:rPr>
              <a:t>Wanschura</a:t>
            </a:r>
            <a:r>
              <a:rPr lang="de-DE" sz="1300" dirty="0">
                <a:latin typeface="Arial" pitchFamily="34" charset="0"/>
                <a:cs typeface="Arial" pitchFamily="34" charset="0"/>
              </a:rPr>
              <a:t>, David &amp; Janine Weiland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feld 20"/>
          <p:cNvSpPr txBox="1"/>
          <p:nvPr/>
        </p:nvSpPr>
        <p:spPr>
          <a:xfrm>
            <a:off x="7041367" y="5996113"/>
            <a:ext cx="2763119" cy="78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137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Universität Koblenz-Landau</a:t>
            </a:r>
          </a:p>
          <a:p>
            <a:pPr algn="r"/>
            <a:r>
              <a:rPr lang="de-DE" sz="1137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Campus Koblenz</a:t>
            </a:r>
          </a:p>
          <a:p>
            <a:pPr algn="r"/>
            <a:r>
              <a:rPr lang="de-DE" sz="1137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Institut</a:t>
            </a:r>
            <a:r>
              <a:rPr lang="de-DE" sz="1137" baseline="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für Sportwissenschaft (FB3)</a:t>
            </a:r>
          </a:p>
          <a:p>
            <a:pPr algn="r"/>
            <a:r>
              <a:rPr lang="de-DE" sz="1137" baseline="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Universitätsstraße 1, 56070 Koblenz</a:t>
            </a:r>
            <a:endParaRPr lang="de-DE" sz="1137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Grafik 3" descr="KNSU-PowerPoint-Vorlage-Seite-1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0" y="3602"/>
            <a:ext cx="9906000" cy="68566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2" r:id="rId4"/>
    <p:sldLayoutId id="2147483653" r:id="rId5"/>
    <p:sldLayoutId id="2147483654" r:id="rId6"/>
    <p:sldLayoutId id="2147483651" r:id="rId7"/>
  </p:sldLayoutIdLst>
  <p:hf hdr="0" dt="0"/>
  <p:txStyles>
    <p:titleStyle>
      <a:lvl1pPr algn="r" defTabSz="990641" rtl="0" eaLnBrk="1" latinLnBrk="0" hangingPunct="1">
        <a:spcBef>
          <a:spcPct val="0"/>
        </a:spcBef>
        <a:buNone/>
        <a:defRPr sz="5200" b="1" kern="1200">
          <a:solidFill>
            <a:schemeClr val="tx1"/>
          </a:solidFill>
          <a:latin typeface="Nottke" pitchFamily="2" charset="0"/>
          <a:ea typeface="+mj-ea"/>
          <a:cs typeface="+mj-cs"/>
        </a:defRPr>
      </a:lvl1pPr>
    </p:titleStyle>
    <p:bodyStyle>
      <a:lvl1pPr marL="371491" indent="-371491" algn="r" defTabSz="990641" rtl="0" eaLnBrk="1" latinLnBrk="0" hangingPunct="1">
        <a:spcBef>
          <a:spcPct val="20000"/>
        </a:spcBef>
        <a:buClr>
          <a:srgbClr val="00B050"/>
        </a:buClr>
        <a:buSzPct val="100000"/>
        <a:buFont typeface="Arial" pitchFamily="34" charset="0"/>
        <a:buChar char="●"/>
        <a:defRPr sz="2167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04896" indent="-309575" algn="l" defTabSz="990641" rtl="0" eaLnBrk="1" latinLnBrk="0" hangingPunct="1">
        <a:spcBef>
          <a:spcPct val="20000"/>
        </a:spcBef>
        <a:buFont typeface="Arial" pitchFamily="34" charset="0"/>
        <a:buChar char="–"/>
        <a:defRPr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301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622" indent="-247660" algn="l" defTabSz="990641" rtl="0" eaLnBrk="1" latinLnBrk="0" hangingPunct="1">
        <a:spcBef>
          <a:spcPct val="20000"/>
        </a:spcBef>
        <a:buFont typeface="Arial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942" indent="-247660" algn="l" defTabSz="990641" rtl="0" eaLnBrk="1" latinLnBrk="0" hangingPunct="1">
        <a:spcBef>
          <a:spcPct val="20000"/>
        </a:spcBef>
        <a:buFont typeface="Arial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262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583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903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10223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32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64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96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8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603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23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7242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564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https://creativecommons.org/licenses/by-sa/3.0/de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hyperlink" Target="https://creativecommons.org/licenses/by-sa/3.0/de/" TargetMode="Externa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hyperlink" Target="https://creativecommons.org/licenses/by-sa/3.0/de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hyperlink" Target="https://creativecommons.org/licenses/by-sa/3.0/de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hyperlink" Target="https://creativecommons.org/licenses/by-sa/3.0/d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1"/>
          <p:cNvSpPr txBox="1">
            <a:spLocks/>
          </p:cNvSpPr>
          <p:nvPr/>
        </p:nvSpPr>
        <p:spPr>
          <a:xfrm>
            <a:off x="383012" y="1268760"/>
            <a:ext cx="2985812" cy="360040"/>
          </a:xfrm>
          <a:prstGeom prst="rect">
            <a:avLst/>
          </a:prstGeom>
        </p:spPr>
        <p:txBody>
          <a:bodyPr/>
          <a:lstStyle>
            <a:lvl1pPr marL="371491" indent="-371491" algn="r" defTabSz="99064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96" indent="-309575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0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38301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3362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2894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426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58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90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1022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Spiel- Übungsräume</a:t>
            </a:r>
          </a:p>
        </p:txBody>
      </p:sp>
      <p:cxnSp>
        <p:nvCxnSpPr>
          <p:cNvPr id="4" name="Gerade Verbindung mit Pfeil 3"/>
          <p:cNvCxnSpPr/>
          <p:nvPr/>
        </p:nvCxnSpPr>
        <p:spPr>
          <a:xfrm>
            <a:off x="523344" y="4087758"/>
            <a:ext cx="72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Gerade Verbindung mit Pfeil 4"/>
          <p:cNvCxnSpPr/>
          <p:nvPr/>
        </p:nvCxnSpPr>
        <p:spPr>
          <a:xfrm>
            <a:off x="525918" y="4651464"/>
            <a:ext cx="720000" cy="0"/>
          </a:xfrm>
          <a:prstGeom prst="straightConnector1">
            <a:avLst/>
          </a:prstGeom>
          <a:ln>
            <a:solidFill>
              <a:schemeClr val="dk1">
                <a:shade val="95000"/>
                <a:satMod val="105000"/>
              </a:schemeClr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" name="Gruppieren 156"/>
          <p:cNvGrpSpPr>
            <a:grpSpLocks noChangeAspect="1"/>
          </p:cNvGrpSpPr>
          <p:nvPr/>
        </p:nvGrpSpPr>
        <p:grpSpPr bwMode="auto">
          <a:xfrm flipV="1">
            <a:off x="537783" y="5221527"/>
            <a:ext cx="720000" cy="36000"/>
            <a:chOff x="11750663" y="9545586"/>
            <a:chExt cx="1301407" cy="60765"/>
          </a:xfrm>
        </p:grpSpPr>
        <p:sp>
          <p:nvSpPr>
            <p:cNvPr id="7" name="Freihandform 6"/>
            <p:cNvSpPr/>
            <p:nvPr/>
          </p:nvSpPr>
          <p:spPr>
            <a:xfrm>
              <a:off x="11750663" y="9545586"/>
              <a:ext cx="1261036" cy="60765"/>
            </a:xfrm>
            <a:custGeom>
              <a:avLst/>
              <a:gdLst>
                <a:gd name="connsiteX0" fmla="*/ 0 w 2840101"/>
                <a:gd name="connsiteY0" fmla="*/ 95252 h 95706"/>
                <a:gd name="connsiteX1" fmla="*/ 111125 w 2840101"/>
                <a:gd name="connsiteY1" fmla="*/ 2 h 95706"/>
                <a:gd name="connsiteX2" fmla="*/ 209550 w 2840101"/>
                <a:gd name="connsiteY2" fmla="*/ 95252 h 95706"/>
                <a:gd name="connsiteX3" fmla="*/ 320675 w 2840101"/>
                <a:gd name="connsiteY3" fmla="*/ 2 h 95706"/>
                <a:gd name="connsiteX4" fmla="*/ 422275 w 2840101"/>
                <a:gd name="connsiteY4" fmla="*/ 95252 h 95706"/>
                <a:gd name="connsiteX5" fmla="*/ 527050 w 2840101"/>
                <a:gd name="connsiteY5" fmla="*/ 6352 h 95706"/>
                <a:gd name="connsiteX6" fmla="*/ 638175 w 2840101"/>
                <a:gd name="connsiteY6" fmla="*/ 92077 h 95706"/>
                <a:gd name="connsiteX7" fmla="*/ 742950 w 2840101"/>
                <a:gd name="connsiteY7" fmla="*/ 6352 h 95706"/>
                <a:gd name="connsiteX8" fmla="*/ 844550 w 2840101"/>
                <a:gd name="connsiteY8" fmla="*/ 95252 h 95706"/>
                <a:gd name="connsiteX9" fmla="*/ 949325 w 2840101"/>
                <a:gd name="connsiteY9" fmla="*/ 3177 h 95706"/>
                <a:gd name="connsiteX10" fmla="*/ 1054100 w 2840101"/>
                <a:gd name="connsiteY10" fmla="*/ 92077 h 95706"/>
                <a:gd name="connsiteX11" fmla="*/ 1165225 w 2840101"/>
                <a:gd name="connsiteY11" fmla="*/ 3177 h 95706"/>
                <a:gd name="connsiteX12" fmla="*/ 1263650 w 2840101"/>
                <a:gd name="connsiteY12" fmla="*/ 95252 h 95706"/>
                <a:gd name="connsiteX13" fmla="*/ 1365250 w 2840101"/>
                <a:gd name="connsiteY13" fmla="*/ 3177 h 95706"/>
                <a:gd name="connsiteX14" fmla="*/ 1470025 w 2840101"/>
                <a:gd name="connsiteY14" fmla="*/ 95252 h 95706"/>
                <a:gd name="connsiteX15" fmla="*/ 1574800 w 2840101"/>
                <a:gd name="connsiteY15" fmla="*/ 2 h 95706"/>
                <a:gd name="connsiteX16" fmla="*/ 1685925 w 2840101"/>
                <a:gd name="connsiteY16" fmla="*/ 92077 h 95706"/>
                <a:gd name="connsiteX17" fmla="*/ 1784350 w 2840101"/>
                <a:gd name="connsiteY17" fmla="*/ 6352 h 95706"/>
                <a:gd name="connsiteX18" fmla="*/ 1889125 w 2840101"/>
                <a:gd name="connsiteY18" fmla="*/ 92077 h 95706"/>
                <a:gd name="connsiteX19" fmla="*/ 1993900 w 2840101"/>
                <a:gd name="connsiteY19" fmla="*/ 6352 h 95706"/>
                <a:gd name="connsiteX20" fmla="*/ 2098675 w 2840101"/>
                <a:gd name="connsiteY20" fmla="*/ 95252 h 95706"/>
                <a:gd name="connsiteX21" fmla="*/ 2206625 w 2840101"/>
                <a:gd name="connsiteY21" fmla="*/ 6352 h 95706"/>
                <a:gd name="connsiteX22" fmla="*/ 2308225 w 2840101"/>
                <a:gd name="connsiteY22" fmla="*/ 95252 h 95706"/>
                <a:gd name="connsiteX23" fmla="*/ 2422525 w 2840101"/>
                <a:gd name="connsiteY23" fmla="*/ 3177 h 95706"/>
                <a:gd name="connsiteX24" fmla="*/ 2514600 w 2840101"/>
                <a:gd name="connsiteY24" fmla="*/ 92077 h 95706"/>
                <a:gd name="connsiteX25" fmla="*/ 2616200 w 2840101"/>
                <a:gd name="connsiteY25" fmla="*/ 6352 h 95706"/>
                <a:gd name="connsiteX26" fmla="*/ 2724150 w 2840101"/>
                <a:gd name="connsiteY26" fmla="*/ 95252 h 95706"/>
                <a:gd name="connsiteX27" fmla="*/ 2828925 w 2840101"/>
                <a:gd name="connsiteY27" fmla="*/ 41277 h 95706"/>
                <a:gd name="connsiteX28" fmla="*/ 2832100 w 2840101"/>
                <a:gd name="connsiteY28" fmla="*/ 47627 h 95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840101" h="95706">
                  <a:moveTo>
                    <a:pt x="0" y="95252"/>
                  </a:moveTo>
                  <a:cubicBezTo>
                    <a:pt x="38100" y="47627"/>
                    <a:pt x="76200" y="2"/>
                    <a:pt x="111125" y="2"/>
                  </a:cubicBezTo>
                  <a:cubicBezTo>
                    <a:pt x="146050" y="2"/>
                    <a:pt x="174625" y="95252"/>
                    <a:pt x="209550" y="95252"/>
                  </a:cubicBezTo>
                  <a:cubicBezTo>
                    <a:pt x="244475" y="95252"/>
                    <a:pt x="285221" y="2"/>
                    <a:pt x="320675" y="2"/>
                  </a:cubicBezTo>
                  <a:cubicBezTo>
                    <a:pt x="356129" y="2"/>
                    <a:pt x="387879" y="94194"/>
                    <a:pt x="422275" y="95252"/>
                  </a:cubicBezTo>
                  <a:cubicBezTo>
                    <a:pt x="456671" y="96310"/>
                    <a:pt x="491067" y="6881"/>
                    <a:pt x="527050" y="6352"/>
                  </a:cubicBezTo>
                  <a:cubicBezTo>
                    <a:pt x="563033" y="5823"/>
                    <a:pt x="602192" y="92077"/>
                    <a:pt x="638175" y="92077"/>
                  </a:cubicBezTo>
                  <a:cubicBezTo>
                    <a:pt x="674158" y="92077"/>
                    <a:pt x="708554" y="5823"/>
                    <a:pt x="742950" y="6352"/>
                  </a:cubicBezTo>
                  <a:cubicBezTo>
                    <a:pt x="777346" y="6881"/>
                    <a:pt x="810154" y="95781"/>
                    <a:pt x="844550" y="95252"/>
                  </a:cubicBezTo>
                  <a:cubicBezTo>
                    <a:pt x="878946" y="94723"/>
                    <a:pt x="914400" y="3706"/>
                    <a:pt x="949325" y="3177"/>
                  </a:cubicBezTo>
                  <a:cubicBezTo>
                    <a:pt x="984250" y="2648"/>
                    <a:pt x="1018117" y="92077"/>
                    <a:pt x="1054100" y="92077"/>
                  </a:cubicBezTo>
                  <a:cubicBezTo>
                    <a:pt x="1090083" y="92077"/>
                    <a:pt x="1130300" y="2648"/>
                    <a:pt x="1165225" y="3177"/>
                  </a:cubicBezTo>
                  <a:cubicBezTo>
                    <a:pt x="1200150" y="3706"/>
                    <a:pt x="1230313" y="95252"/>
                    <a:pt x="1263650" y="95252"/>
                  </a:cubicBezTo>
                  <a:cubicBezTo>
                    <a:pt x="1296987" y="95252"/>
                    <a:pt x="1330854" y="3177"/>
                    <a:pt x="1365250" y="3177"/>
                  </a:cubicBezTo>
                  <a:cubicBezTo>
                    <a:pt x="1399646" y="3177"/>
                    <a:pt x="1435100" y="95781"/>
                    <a:pt x="1470025" y="95252"/>
                  </a:cubicBezTo>
                  <a:cubicBezTo>
                    <a:pt x="1504950" y="94723"/>
                    <a:pt x="1538817" y="531"/>
                    <a:pt x="1574800" y="2"/>
                  </a:cubicBezTo>
                  <a:cubicBezTo>
                    <a:pt x="1610783" y="-527"/>
                    <a:pt x="1651000" y="91019"/>
                    <a:pt x="1685925" y="92077"/>
                  </a:cubicBezTo>
                  <a:cubicBezTo>
                    <a:pt x="1720850" y="93135"/>
                    <a:pt x="1750483" y="6352"/>
                    <a:pt x="1784350" y="6352"/>
                  </a:cubicBezTo>
                  <a:cubicBezTo>
                    <a:pt x="1818217" y="6352"/>
                    <a:pt x="1854200" y="92077"/>
                    <a:pt x="1889125" y="92077"/>
                  </a:cubicBezTo>
                  <a:cubicBezTo>
                    <a:pt x="1924050" y="92077"/>
                    <a:pt x="1958975" y="5823"/>
                    <a:pt x="1993900" y="6352"/>
                  </a:cubicBezTo>
                  <a:cubicBezTo>
                    <a:pt x="2028825" y="6881"/>
                    <a:pt x="2063221" y="95252"/>
                    <a:pt x="2098675" y="95252"/>
                  </a:cubicBezTo>
                  <a:cubicBezTo>
                    <a:pt x="2134129" y="95252"/>
                    <a:pt x="2171700" y="6352"/>
                    <a:pt x="2206625" y="6352"/>
                  </a:cubicBezTo>
                  <a:cubicBezTo>
                    <a:pt x="2241550" y="6352"/>
                    <a:pt x="2272242" y="95781"/>
                    <a:pt x="2308225" y="95252"/>
                  </a:cubicBezTo>
                  <a:cubicBezTo>
                    <a:pt x="2344208" y="94723"/>
                    <a:pt x="2388129" y="3706"/>
                    <a:pt x="2422525" y="3177"/>
                  </a:cubicBezTo>
                  <a:cubicBezTo>
                    <a:pt x="2456921" y="2648"/>
                    <a:pt x="2482321" y="91548"/>
                    <a:pt x="2514600" y="92077"/>
                  </a:cubicBezTo>
                  <a:cubicBezTo>
                    <a:pt x="2546879" y="92606"/>
                    <a:pt x="2581275" y="5823"/>
                    <a:pt x="2616200" y="6352"/>
                  </a:cubicBezTo>
                  <a:cubicBezTo>
                    <a:pt x="2651125" y="6881"/>
                    <a:pt x="2688696" y="89431"/>
                    <a:pt x="2724150" y="95252"/>
                  </a:cubicBezTo>
                  <a:cubicBezTo>
                    <a:pt x="2759604" y="101073"/>
                    <a:pt x="2810933" y="49214"/>
                    <a:pt x="2828925" y="41277"/>
                  </a:cubicBezTo>
                  <a:cubicBezTo>
                    <a:pt x="2846917" y="33339"/>
                    <a:pt x="2839508" y="40483"/>
                    <a:pt x="2832100" y="47627"/>
                  </a:cubicBezTo>
                </a:path>
              </a:pathLst>
            </a:custGeom>
            <a:noFill/>
            <a:ln w="0" cap="sq">
              <a:solidFill>
                <a:schemeClr val="tx1"/>
              </a:solidFill>
              <a:tailEnd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34478">
                <a:defRPr/>
              </a:pPr>
              <a:endParaRPr lang="de-DE" sz="1350"/>
            </a:p>
          </p:txBody>
        </p:sp>
        <p:cxnSp>
          <p:nvCxnSpPr>
            <p:cNvPr id="8" name="Gerade Verbindung mit Pfeil 7"/>
            <p:cNvCxnSpPr/>
            <p:nvPr/>
          </p:nvCxnSpPr>
          <p:spPr>
            <a:xfrm>
              <a:off x="13011699" y="9575994"/>
              <a:ext cx="40373" cy="1"/>
            </a:xfrm>
            <a:prstGeom prst="straightConnector1">
              <a:avLst/>
            </a:prstGeom>
            <a:ln w="0" cap="sq" cmpd="sng">
              <a:solidFill>
                <a:schemeClr val="tx1"/>
              </a:solidFill>
              <a:prstDash val="soli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Oval 8"/>
          <p:cNvSpPr>
            <a:spLocks noChangeAspect="1"/>
          </p:cNvSpPr>
          <p:nvPr/>
        </p:nvSpPr>
        <p:spPr>
          <a:xfrm>
            <a:off x="548680" y="2935630"/>
            <a:ext cx="180020" cy="180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350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548680" y="3206459"/>
            <a:ext cx="180000" cy="180000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350"/>
          </a:p>
        </p:txBody>
      </p:sp>
      <p:sp>
        <p:nvSpPr>
          <p:cNvPr id="11" name="Oval 16"/>
          <p:cNvSpPr>
            <a:spLocks noChangeAspect="1"/>
          </p:cNvSpPr>
          <p:nvPr/>
        </p:nvSpPr>
        <p:spPr>
          <a:xfrm>
            <a:off x="2781206" y="3167987"/>
            <a:ext cx="180000" cy="180000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IV</a:t>
            </a:r>
          </a:p>
        </p:txBody>
      </p:sp>
      <p:sp>
        <p:nvSpPr>
          <p:cNvPr id="12" name="Oval 17"/>
          <p:cNvSpPr>
            <a:spLocks noChangeAspect="1"/>
          </p:cNvSpPr>
          <p:nvPr/>
        </p:nvSpPr>
        <p:spPr>
          <a:xfrm>
            <a:off x="2560823" y="3166491"/>
            <a:ext cx="180000" cy="180000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TW</a:t>
            </a:r>
          </a:p>
        </p:txBody>
      </p:sp>
      <p:sp>
        <p:nvSpPr>
          <p:cNvPr id="13" name="Oval 20"/>
          <p:cNvSpPr>
            <a:spLocks noChangeAspect="1"/>
          </p:cNvSpPr>
          <p:nvPr/>
        </p:nvSpPr>
        <p:spPr>
          <a:xfrm>
            <a:off x="3228468" y="3169189"/>
            <a:ext cx="180000" cy="180000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4" name="Oval 21"/>
          <p:cNvSpPr>
            <a:spLocks noChangeAspect="1"/>
          </p:cNvSpPr>
          <p:nvPr/>
        </p:nvSpPr>
        <p:spPr>
          <a:xfrm>
            <a:off x="3454542" y="3167987"/>
            <a:ext cx="180000" cy="180000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>
                <a:solidFill>
                  <a:schemeClr val="tx1"/>
                </a:solidFill>
              </a:rPr>
              <a:t>LM</a:t>
            </a:r>
          </a:p>
        </p:txBody>
      </p:sp>
      <p:sp>
        <p:nvSpPr>
          <p:cNvPr id="15" name="Oval 23"/>
          <p:cNvSpPr>
            <a:spLocks noChangeAspect="1"/>
          </p:cNvSpPr>
          <p:nvPr/>
        </p:nvSpPr>
        <p:spPr>
          <a:xfrm>
            <a:off x="3674796" y="3167987"/>
            <a:ext cx="180000" cy="180000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6" name="Oval 24"/>
          <p:cNvSpPr>
            <a:spLocks noChangeAspect="1"/>
          </p:cNvSpPr>
          <p:nvPr/>
        </p:nvSpPr>
        <p:spPr>
          <a:xfrm>
            <a:off x="3895179" y="3168752"/>
            <a:ext cx="180000" cy="180000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7" name="Oval 27"/>
          <p:cNvSpPr>
            <a:spLocks noChangeAspect="1"/>
          </p:cNvSpPr>
          <p:nvPr/>
        </p:nvSpPr>
        <p:spPr>
          <a:xfrm>
            <a:off x="4341082" y="3169334"/>
            <a:ext cx="180000" cy="180000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ST</a:t>
            </a:r>
          </a:p>
        </p:txBody>
      </p:sp>
      <p:sp>
        <p:nvSpPr>
          <p:cNvPr id="18" name="Oval 28"/>
          <p:cNvSpPr>
            <a:spLocks noChangeAspect="1"/>
          </p:cNvSpPr>
          <p:nvPr/>
        </p:nvSpPr>
        <p:spPr>
          <a:xfrm>
            <a:off x="3008085" y="3167987"/>
            <a:ext cx="180000" cy="180000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AV</a:t>
            </a:r>
          </a:p>
        </p:txBody>
      </p:sp>
      <p:sp>
        <p:nvSpPr>
          <p:cNvPr id="19" name="Oval 29"/>
          <p:cNvSpPr>
            <a:spLocks noChangeAspect="1"/>
          </p:cNvSpPr>
          <p:nvPr/>
        </p:nvSpPr>
        <p:spPr>
          <a:xfrm>
            <a:off x="4121968" y="3166491"/>
            <a:ext cx="180000" cy="180000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0" name="Rahmen 33"/>
          <p:cNvSpPr>
            <a:spLocks/>
          </p:cNvSpPr>
          <p:nvPr/>
        </p:nvSpPr>
        <p:spPr>
          <a:xfrm>
            <a:off x="1484867" y="1639569"/>
            <a:ext cx="1121538" cy="747692"/>
          </a:xfrm>
          <a:prstGeom prst="frame">
            <a:avLst>
              <a:gd name="adj1" fmla="val 1473"/>
            </a:avLst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 dirty="0">
              <a:solidFill>
                <a:schemeClr val="tx1"/>
              </a:solidFill>
            </a:endParaRPr>
          </a:p>
        </p:txBody>
      </p:sp>
      <p:sp>
        <p:nvSpPr>
          <p:cNvPr id="21" name="Dreieck 34"/>
          <p:cNvSpPr>
            <a:spLocks noChangeAspect="1"/>
          </p:cNvSpPr>
          <p:nvPr/>
        </p:nvSpPr>
        <p:spPr>
          <a:xfrm>
            <a:off x="2830780" y="1639486"/>
            <a:ext cx="747775" cy="747775"/>
          </a:xfrm>
          <a:prstGeom prst="triangl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/>
          </a:p>
        </p:txBody>
      </p:sp>
      <p:sp>
        <p:nvSpPr>
          <p:cNvPr id="22" name="Ring 35"/>
          <p:cNvSpPr>
            <a:spLocks noChangeAspect="1"/>
          </p:cNvSpPr>
          <p:nvPr/>
        </p:nvSpPr>
        <p:spPr>
          <a:xfrm>
            <a:off x="3728193" y="1639486"/>
            <a:ext cx="747692" cy="747775"/>
          </a:xfrm>
          <a:prstGeom prst="donut">
            <a:avLst>
              <a:gd name="adj" fmla="val 0"/>
            </a:avLst>
          </a:prstGeom>
          <a:solidFill>
            <a:schemeClr val="tx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>
              <a:solidFill>
                <a:schemeClr val="tx1"/>
              </a:solidFill>
            </a:endParaRPr>
          </a:p>
        </p:txBody>
      </p:sp>
      <p:sp>
        <p:nvSpPr>
          <p:cNvPr id="23" name="Rahmen 36"/>
          <p:cNvSpPr>
            <a:spLocks noChangeAspect="1"/>
          </p:cNvSpPr>
          <p:nvPr/>
        </p:nvSpPr>
        <p:spPr>
          <a:xfrm>
            <a:off x="487750" y="1639486"/>
            <a:ext cx="747692" cy="747775"/>
          </a:xfrm>
          <a:prstGeom prst="frame">
            <a:avLst>
              <a:gd name="adj1" fmla="val 1473"/>
            </a:avLst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 dirty="0">
              <a:solidFill>
                <a:schemeClr val="tx1"/>
              </a:solidFill>
            </a:endParaRPr>
          </a:p>
        </p:txBody>
      </p:sp>
      <p:sp>
        <p:nvSpPr>
          <p:cNvPr id="24" name="Oval 37"/>
          <p:cNvSpPr>
            <a:spLocks noChangeAspect="1"/>
          </p:cNvSpPr>
          <p:nvPr/>
        </p:nvSpPr>
        <p:spPr>
          <a:xfrm>
            <a:off x="2786092" y="2942303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IV</a:t>
            </a:r>
          </a:p>
        </p:txBody>
      </p:sp>
      <p:sp>
        <p:nvSpPr>
          <p:cNvPr id="25" name="Oval 38"/>
          <p:cNvSpPr>
            <a:spLocks noChangeAspect="1"/>
          </p:cNvSpPr>
          <p:nvPr/>
        </p:nvSpPr>
        <p:spPr>
          <a:xfrm>
            <a:off x="2564904" y="2942303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TW</a:t>
            </a:r>
          </a:p>
        </p:txBody>
      </p:sp>
      <p:sp>
        <p:nvSpPr>
          <p:cNvPr id="26" name="Oval 41"/>
          <p:cNvSpPr>
            <a:spLocks noChangeAspect="1"/>
          </p:cNvSpPr>
          <p:nvPr/>
        </p:nvSpPr>
        <p:spPr>
          <a:xfrm>
            <a:off x="3228468" y="2940668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RM</a:t>
            </a:r>
          </a:p>
        </p:txBody>
      </p:sp>
      <p:sp>
        <p:nvSpPr>
          <p:cNvPr id="27" name="Oval 42"/>
          <p:cNvSpPr>
            <a:spLocks noChangeAspect="1"/>
          </p:cNvSpPr>
          <p:nvPr/>
        </p:nvSpPr>
        <p:spPr>
          <a:xfrm>
            <a:off x="3454542" y="2942019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LM</a:t>
            </a:r>
          </a:p>
        </p:txBody>
      </p:sp>
      <p:sp>
        <p:nvSpPr>
          <p:cNvPr id="28" name="Oval 44"/>
          <p:cNvSpPr>
            <a:spLocks noChangeAspect="1"/>
          </p:cNvSpPr>
          <p:nvPr/>
        </p:nvSpPr>
        <p:spPr>
          <a:xfrm>
            <a:off x="3675281" y="2942439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9" name="Oval 45"/>
          <p:cNvSpPr>
            <a:spLocks noChangeAspect="1"/>
          </p:cNvSpPr>
          <p:nvPr/>
        </p:nvSpPr>
        <p:spPr>
          <a:xfrm>
            <a:off x="3895179" y="2939730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30" name="Oval 48"/>
          <p:cNvSpPr>
            <a:spLocks noChangeAspect="1"/>
          </p:cNvSpPr>
          <p:nvPr/>
        </p:nvSpPr>
        <p:spPr>
          <a:xfrm>
            <a:off x="4341082" y="2942019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ST</a:t>
            </a:r>
          </a:p>
        </p:txBody>
      </p:sp>
      <p:sp>
        <p:nvSpPr>
          <p:cNvPr id="31" name="Oval 49"/>
          <p:cNvSpPr>
            <a:spLocks noChangeAspect="1"/>
          </p:cNvSpPr>
          <p:nvPr/>
        </p:nvSpPr>
        <p:spPr>
          <a:xfrm>
            <a:off x="3002394" y="2935630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AV</a:t>
            </a:r>
          </a:p>
        </p:txBody>
      </p:sp>
      <p:sp>
        <p:nvSpPr>
          <p:cNvPr id="32" name="Oval 50"/>
          <p:cNvSpPr>
            <a:spLocks noChangeAspect="1"/>
          </p:cNvSpPr>
          <p:nvPr/>
        </p:nvSpPr>
        <p:spPr>
          <a:xfrm>
            <a:off x="4115947" y="2942019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10</a:t>
            </a:r>
          </a:p>
        </p:txBody>
      </p:sp>
      <p:cxnSp>
        <p:nvCxnSpPr>
          <p:cNvPr id="33" name="Gerade Verbindung 32"/>
          <p:cNvCxnSpPr/>
          <p:nvPr/>
        </p:nvCxnSpPr>
        <p:spPr>
          <a:xfrm>
            <a:off x="4725144" y="1639486"/>
            <a:ext cx="0" cy="74769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ing 55"/>
          <p:cNvSpPr>
            <a:spLocks noChangeAspect="1"/>
          </p:cNvSpPr>
          <p:nvPr/>
        </p:nvSpPr>
        <p:spPr>
          <a:xfrm>
            <a:off x="2708928" y="5455918"/>
            <a:ext cx="72000" cy="72000"/>
          </a:xfrm>
          <a:prstGeom prst="donut">
            <a:avLst>
              <a:gd name="adj" fmla="val 3104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>
              <a:solidFill>
                <a:schemeClr val="tx1"/>
              </a:solidFill>
            </a:endParaRPr>
          </a:p>
        </p:txBody>
      </p:sp>
      <p:sp>
        <p:nvSpPr>
          <p:cNvPr id="35" name="Dreieck 56"/>
          <p:cNvSpPr>
            <a:spLocks noChangeAspect="1"/>
          </p:cNvSpPr>
          <p:nvPr/>
        </p:nvSpPr>
        <p:spPr>
          <a:xfrm>
            <a:off x="2691081" y="5167886"/>
            <a:ext cx="71991" cy="720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/>
          </a:p>
        </p:txBody>
      </p:sp>
      <p:sp>
        <p:nvSpPr>
          <p:cNvPr id="36" name="Abschrägung 57"/>
          <p:cNvSpPr>
            <a:spLocks noChangeAspect="1"/>
          </p:cNvSpPr>
          <p:nvPr/>
        </p:nvSpPr>
        <p:spPr>
          <a:xfrm>
            <a:off x="2690938" y="4922462"/>
            <a:ext cx="71991" cy="72000"/>
          </a:xfrm>
          <a:prstGeom prst="bevel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2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de-DE" sz="2000" b="1" dirty="0">
              <a:ln w="50800"/>
              <a:solidFill>
                <a:schemeClr val="bg1">
                  <a:shade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ing 58"/>
          <p:cNvSpPr>
            <a:spLocks noChangeAspect="1"/>
          </p:cNvSpPr>
          <p:nvPr/>
        </p:nvSpPr>
        <p:spPr>
          <a:xfrm>
            <a:off x="2623985" y="4303782"/>
            <a:ext cx="180000" cy="180000"/>
          </a:xfrm>
          <a:prstGeom prst="donut">
            <a:avLst>
              <a:gd name="adj" fmla="val 2860"/>
            </a:avLst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>
              <a:solidFill>
                <a:schemeClr val="tx1"/>
              </a:solidFill>
            </a:endParaRPr>
          </a:p>
        </p:txBody>
      </p:sp>
      <p:cxnSp>
        <p:nvCxnSpPr>
          <p:cNvPr id="38" name="Gerade Verbindung 37"/>
          <p:cNvCxnSpPr/>
          <p:nvPr/>
        </p:nvCxnSpPr>
        <p:spPr>
          <a:xfrm>
            <a:off x="2654928" y="4675856"/>
            <a:ext cx="18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38"/>
          <p:cNvCxnSpPr/>
          <p:nvPr/>
        </p:nvCxnSpPr>
        <p:spPr>
          <a:xfrm flipH="1">
            <a:off x="2558360" y="4583682"/>
            <a:ext cx="498" cy="1800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Bild 6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1157" y="4050372"/>
            <a:ext cx="108614" cy="108000"/>
          </a:xfrm>
          <a:prstGeom prst="rect">
            <a:avLst/>
          </a:prstGeom>
        </p:spPr>
      </p:pic>
      <p:sp>
        <p:nvSpPr>
          <p:cNvPr id="41" name="Inhaltsplatzhalter 1"/>
          <p:cNvSpPr txBox="1">
            <a:spLocks/>
          </p:cNvSpPr>
          <p:nvPr/>
        </p:nvSpPr>
        <p:spPr>
          <a:xfrm>
            <a:off x="383012" y="2575590"/>
            <a:ext cx="866245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Spieler</a:t>
            </a:r>
          </a:p>
        </p:txBody>
      </p:sp>
      <p:sp>
        <p:nvSpPr>
          <p:cNvPr id="42" name="Inhaltsplatzhalter 1"/>
          <p:cNvSpPr txBox="1">
            <a:spLocks/>
          </p:cNvSpPr>
          <p:nvPr/>
        </p:nvSpPr>
        <p:spPr>
          <a:xfrm>
            <a:off x="383012" y="3655710"/>
            <a:ext cx="105672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 err="1"/>
              <a:t>Passweg</a:t>
            </a:r>
            <a:endParaRPr lang="de-DE" b="1" dirty="0"/>
          </a:p>
        </p:txBody>
      </p:sp>
      <p:sp>
        <p:nvSpPr>
          <p:cNvPr id="43" name="Inhaltsplatzhalter 1"/>
          <p:cNvSpPr txBox="1">
            <a:spLocks/>
          </p:cNvSpPr>
          <p:nvPr/>
        </p:nvSpPr>
        <p:spPr>
          <a:xfrm>
            <a:off x="383012" y="4219148"/>
            <a:ext cx="96876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Laufweg</a:t>
            </a:r>
          </a:p>
        </p:txBody>
      </p:sp>
      <p:sp>
        <p:nvSpPr>
          <p:cNvPr id="44" name="Inhaltsplatzhalter 1"/>
          <p:cNvSpPr txBox="1">
            <a:spLocks/>
          </p:cNvSpPr>
          <p:nvPr/>
        </p:nvSpPr>
        <p:spPr>
          <a:xfrm>
            <a:off x="383012" y="4795212"/>
            <a:ext cx="1397419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Dribbelweg</a:t>
            </a:r>
          </a:p>
        </p:txBody>
      </p:sp>
      <p:sp>
        <p:nvSpPr>
          <p:cNvPr id="45" name="Inhaltsplatzhalter 1"/>
          <p:cNvSpPr txBox="1">
            <a:spLocks/>
          </p:cNvSpPr>
          <p:nvPr/>
        </p:nvSpPr>
        <p:spPr>
          <a:xfrm>
            <a:off x="2348880" y="2575590"/>
            <a:ext cx="213760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/>
              <a:t>Mannschaftspositionen</a:t>
            </a:r>
          </a:p>
        </p:txBody>
      </p:sp>
      <p:sp>
        <p:nvSpPr>
          <p:cNvPr id="46" name="Inhaltsplatzhalter 1"/>
          <p:cNvSpPr txBox="1">
            <a:spLocks/>
          </p:cNvSpPr>
          <p:nvPr/>
        </p:nvSpPr>
        <p:spPr>
          <a:xfrm>
            <a:off x="2348879" y="3655710"/>
            <a:ext cx="1726299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/>
              <a:t>Übungsmaterial</a:t>
            </a:r>
          </a:p>
        </p:txBody>
      </p:sp>
      <p:sp>
        <p:nvSpPr>
          <p:cNvPr id="47" name="Inhaltsplatzhalter 1"/>
          <p:cNvSpPr txBox="1">
            <a:spLocks/>
          </p:cNvSpPr>
          <p:nvPr/>
        </p:nvSpPr>
        <p:spPr>
          <a:xfrm>
            <a:off x="2898159" y="3943740"/>
            <a:ext cx="5162144" cy="2365579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dirty="0" err="1"/>
              <a:t>Fussball</a:t>
            </a:r>
            <a:r>
              <a:rPr lang="de-DE" dirty="0"/>
              <a:t>			</a:t>
            </a:r>
          </a:p>
          <a:p>
            <a:pPr algn="l"/>
            <a:r>
              <a:rPr lang="de-DE" dirty="0"/>
              <a:t>Ring					</a:t>
            </a:r>
            <a:r>
              <a:rPr lang="de-DE" dirty="0" err="1"/>
              <a:t>Großtor</a:t>
            </a:r>
            <a:endParaRPr lang="de-DE" dirty="0"/>
          </a:p>
          <a:p>
            <a:pPr algn="l"/>
            <a:r>
              <a:rPr lang="de-DE" dirty="0"/>
              <a:t>Stangen</a:t>
            </a:r>
          </a:p>
          <a:p>
            <a:pPr algn="l"/>
            <a:r>
              <a:rPr lang="de-DE" dirty="0"/>
              <a:t>quadratisches Hütchen</a:t>
            </a:r>
          </a:p>
          <a:p>
            <a:pPr algn="l"/>
            <a:r>
              <a:rPr lang="de-DE" dirty="0"/>
              <a:t>dreieckiges Hütchen			</a:t>
            </a:r>
            <a:r>
              <a:rPr lang="de-DE" dirty="0" err="1"/>
              <a:t>Kleintor</a:t>
            </a:r>
            <a:endParaRPr lang="de-DE" dirty="0"/>
          </a:p>
          <a:p>
            <a:pPr algn="l"/>
            <a:r>
              <a:rPr lang="de-DE" dirty="0"/>
              <a:t>rundes Hütchen</a:t>
            </a:r>
          </a:p>
          <a:p>
            <a:pPr algn="l"/>
            <a:r>
              <a:rPr lang="de-DE" dirty="0"/>
              <a:t>	Positionshütchen</a:t>
            </a:r>
          </a:p>
          <a:p>
            <a:pPr algn="l"/>
            <a:r>
              <a:rPr lang="de-DE" dirty="0"/>
              <a:t>						</a:t>
            </a:r>
            <a:r>
              <a:rPr lang="de-DE" dirty="0" err="1"/>
              <a:t>Minitor</a:t>
            </a:r>
            <a:endParaRPr lang="de-DE" dirty="0"/>
          </a:p>
        </p:txBody>
      </p:sp>
      <p:sp>
        <p:nvSpPr>
          <p:cNvPr id="48" name="Pfeil nach unten 47"/>
          <p:cNvSpPr>
            <a:spLocks/>
          </p:cNvSpPr>
          <p:nvPr/>
        </p:nvSpPr>
        <p:spPr>
          <a:xfrm rot="-5400000">
            <a:off x="798349" y="5382941"/>
            <a:ext cx="180000" cy="720000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Inhaltsplatzhalter 1"/>
          <p:cNvSpPr txBox="1">
            <a:spLocks/>
          </p:cNvSpPr>
          <p:nvPr/>
        </p:nvSpPr>
        <p:spPr>
          <a:xfrm>
            <a:off x="383012" y="5299268"/>
            <a:ext cx="144263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Schussweg</a:t>
            </a:r>
          </a:p>
        </p:txBody>
      </p:sp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10" y="2863622"/>
            <a:ext cx="205818" cy="27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Rechteck 50"/>
          <p:cNvSpPr>
            <a:spLocks noChangeAspect="1"/>
          </p:cNvSpPr>
          <p:nvPr/>
        </p:nvSpPr>
        <p:spPr>
          <a:xfrm>
            <a:off x="2708920" y="5671934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A</a:t>
            </a:r>
          </a:p>
        </p:txBody>
      </p:sp>
      <p:sp>
        <p:nvSpPr>
          <p:cNvPr id="52" name="Rechteck 51"/>
          <p:cNvSpPr>
            <a:spLocks noChangeAspect="1"/>
          </p:cNvSpPr>
          <p:nvPr/>
        </p:nvSpPr>
        <p:spPr>
          <a:xfrm>
            <a:off x="2708920" y="5807566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B</a:t>
            </a:r>
          </a:p>
        </p:txBody>
      </p:sp>
      <p:sp>
        <p:nvSpPr>
          <p:cNvPr id="53" name="Rechteck 52"/>
          <p:cNvSpPr>
            <a:spLocks noChangeAspect="1"/>
          </p:cNvSpPr>
          <p:nvPr/>
        </p:nvSpPr>
        <p:spPr>
          <a:xfrm>
            <a:off x="2708920" y="5943198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C</a:t>
            </a:r>
          </a:p>
        </p:txBody>
      </p:sp>
      <p:sp>
        <p:nvSpPr>
          <p:cNvPr id="54" name="Rechteck 53"/>
          <p:cNvSpPr>
            <a:spLocks noChangeAspect="1"/>
          </p:cNvSpPr>
          <p:nvPr/>
        </p:nvSpPr>
        <p:spPr>
          <a:xfrm>
            <a:off x="2844159" y="5671934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D</a:t>
            </a:r>
          </a:p>
        </p:txBody>
      </p:sp>
      <p:sp>
        <p:nvSpPr>
          <p:cNvPr id="55" name="Rechteck 54"/>
          <p:cNvSpPr>
            <a:spLocks noChangeAspect="1"/>
          </p:cNvSpPr>
          <p:nvPr/>
        </p:nvSpPr>
        <p:spPr>
          <a:xfrm>
            <a:off x="2844159" y="5807566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E</a:t>
            </a:r>
          </a:p>
        </p:txBody>
      </p:sp>
      <p:sp>
        <p:nvSpPr>
          <p:cNvPr id="56" name="Rechteck 55"/>
          <p:cNvSpPr>
            <a:spLocks noChangeAspect="1"/>
          </p:cNvSpPr>
          <p:nvPr/>
        </p:nvSpPr>
        <p:spPr>
          <a:xfrm>
            <a:off x="2844159" y="5943198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F</a:t>
            </a:r>
          </a:p>
        </p:txBody>
      </p:sp>
      <p:grpSp>
        <p:nvGrpSpPr>
          <p:cNvPr id="57" name="Gruppierung 56"/>
          <p:cNvGrpSpPr>
            <a:grpSpLocks noChangeAspect="1"/>
          </p:cNvGrpSpPr>
          <p:nvPr/>
        </p:nvGrpSpPr>
        <p:grpSpPr>
          <a:xfrm>
            <a:off x="5818834" y="4248492"/>
            <a:ext cx="237599" cy="720000"/>
            <a:chOff x="1556792" y="7258050"/>
            <a:chExt cx="237599" cy="720000"/>
          </a:xfrm>
        </p:grpSpPr>
        <p:sp>
          <p:nvSpPr>
            <p:cNvPr id="58" name="Abgerundetes Rechteck 57"/>
            <p:cNvSpPr/>
            <p:nvPr/>
          </p:nvSpPr>
          <p:spPr>
            <a:xfrm>
              <a:off x="1556792" y="7265014"/>
              <a:ext cx="237599" cy="701538"/>
            </a:xfrm>
            <a:prstGeom prst="roundRect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 w="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59" name="Gerade Verbindung 58"/>
            <p:cNvCxnSpPr/>
            <p:nvPr/>
          </p:nvCxnSpPr>
          <p:spPr>
            <a:xfrm>
              <a:off x="1787055" y="7258050"/>
              <a:ext cx="0" cy="72000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uppierung 59"/>
          <p:cNvGrpSpPr>
            <a:grpSpLocks noChangeAspect="1"/>
          </p:cNvGrpSpPr>
          <p:nvPr/>
        </p:nvGrpSpPr>
        <p:grpSpPr>
          <a:xfrm>
            <a:off x="5872170" y="5130264"/>
            <a:ext cx="178199" cy="540000"/>
            <a:chOff x="1556792" y="7258050"/>
            <a:chExt cx="237599" cy="720000"/>
          </a:xfrm>
        </p:grpSpPr>
        <p:sp>
          <p:nvSpPr>
            <p:cNvPr id="61" name="Abgerundetes Rechteck 60"/>
            <p:cNvSpPr/>
            <p:nvPr/>
          </p:nvSpPr>
          <p:spPr>
            <a:xfrm>
              <a:off x="1556792" y="7265014"/>
              <a:ext cx="237599" cy="701538"/>
            </a:xfrm>
            <a:prstGeom prst="roundRect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 w="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62" name="Gerade Verbindung 61"/>
            <p:cNvCxnSpPr/>
            <p:nvPr/>
          </p:nvCxnSpPr>
          <p:spPr>
            <a:xfrm>
              <a:off x="1787055" y="7258050"/>
              <a:ext cx="0" cy="72000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uppierung 62"/>
          <p:cNvGrpSpPr>
            <a:grpSpLocks noChangeAspect="1"/>
          </p:cNvGrpSpPr>
          <p:nvPr/>
        </p:nvGrpSpPr>
        <p:grpSpPr>
          <a:xfrm>
            <a:off x="5959850" y="5823296"/>
            <a:ext cx="89100" cy="270000"/>
            <a:chOff x="1556792" y="7258050"/>
            <a:chExt cx="237599" cy="720000"/>
          </a:xfrm>
        </p:grpSpPr>
        <p:sp>
          <p:nvSpPr>
            <p:cNvPr id="64" name="Abgerundetes Rechteck 63"/>
            <p:cNvSpPr/>
            <p:nvPr/>
          </p:nvSpPr>
          <p:spPr>
            <a:xfrm>
              <a:off x="1556792" y="7265014"/>
              <a:ext cx="237599" cy="701538"/>
            </a:xfrm>
            <a:prstGeom prst="roundRect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 w="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65" name="Gerade Verbindung 64"/>
            <p:cNvCxnSpPr/>
            <p:nvPr/>
          </p:nvCxnSpPr>
          <p:spPr>
            <a:xfrm>
              <a:off x="1787055" y="7258050"/>
              <a:ext cx="0" cy="72000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feld 1"/>
          <p:cNvSpPr txBox="1"/>
          <p:nvPr/>
        </p:nvSpPr>
        <p:spPr>
          <a:xfrm>
            <a:off x="5097016" y="1268760"/>
            <a:ext cx="43204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Mannschaftspositionen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Torwart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Innenverteidiger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Außenverteidiger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rechter Mittelfeldspieler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linker Mittelfeldspieler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zentraler defensiver Mittelfeldspieler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zentraler Mittelfeldspieler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zentraler offensiver Mittelfeldspieler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	Stürmer</a:t>
            </a:r>
          </a:p>
        </p:txBody>
      </p:sp>
      <p:sp>
        <p:nvSpPr>
          <p:cNvPr id="66" name="Oval 37"/>
          <p:cNvSpPr>
            <a:spLocks noChangeAspect="1"/>
          </p:cNvSpPr>
          <p:nvPr/>
        </p:nvSpPr>
        <p:spPr>
          <a:xfrm>
            <a:off x="5781112" y="1724611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IV</a:t>
            </a:r>
          </a:p>
        </p:txBody>
      </p:sp>
      <p:sp>
        <p:nvSpPr>
          <p:cNvPr id="67" name="Oval 38"/>
          <p:cNvSpPr>
            <a:spLocks noChangeAspect="1"/>
          </p:cNvSpPr>
          <p:nvPr/>
        </p:nvSpPr>
        <p:spPr>
          <a:xfrm>
            <a:off x="5781112" y="150627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TW</a:t>
            </a:r>
          </a:p>
        </p:txBody>
      </p:sp>
      <p:sp>
        <p:nvSpPr>
          <p:cNvPr id="68" name="Oval 41"/>
          <p:cNvSpPr>
            <a:spLocks noChangeAspect="1"/>
          </p:cNvSpPr>
          <p:nvPr/>
        </p:nvSpPr>
        <p:spPr>
          <a:xfrm>
            <a:off x="5781112" y="2160742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69" name="Oval 42"/>
          <p:cNvSpPr>
            <a:spLocks noChangeAspect="1"/>
          </p:cNvSpPr>
          <p:nvPr/>
        </p:nvSpPr>
        <p:spPr>
          <a:xfrm>
            <a:off x="5781112" y="2375137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LM</a:t>
            </a:r>
          </a:p>
        </p:txBody>
      </p:sp>
      <p:sp>
        <p:nvSpPr>
          <p:cNvPr id="70" name="Oval 44"/>
          <p:cNvSpPr>
            <a:spLocks noChangeAspect="1"/>
          </p:cNvSpPr>
          <p:nvPr/>
        </p:nvSpPr>
        <p:spPr>
          <a:xfrm>
            <a:off x="5781112" y="259498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71" name="Oval 45"/>
          <p:cNvSpPr>
            <a:spLocks noChangeAspect="1"/>
          </p:cNvSpPr>
          <p:nvPr/>
        </p:nvSpPr>
        <p:spPr>
          <a:xfrm>
            <a:off x="5781112" y="2818147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72" name="Oval 48"/>
          <p:cNvSpPr>
            <a:spLocks noChangeAspect="1"/>
          </p:cNvSpPr>
          <p:nvPr/>
        </p:nvSpPr>
        <p:spPr>
          <a:xfrm>
            <a:off x="5781112" y="3249000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ST</a:t>
            </a:r>
          </a:p>
        </p:txBody>
      </p:sp>
      <p:sp>
        <p:nvSpPr>
          <p:cNvPr id="73" name="Oval 49"/>
          <p:cNvSpPr>
            <a:spLocks noChangeAspect="1"/>
          </p:cNvSpPr>
          <p:nvPr/>
        </p:nvSpPr>
        <p:spPr>
          <a:xfrm>
            <a:off x="5781112" y="1942794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AV</a:t>
            </a:r>
          </a:p>
        </p:txBody>
      </p:sp>
      <p:sp>
        <p:nvSpPr>
          <p:cNvPr id="74" name="Oval 50"/>
          <p:cNvSpPr>
            <a:spLocks noChangeAspect="1"/>
          </p:cNvSpPr>
          <p:nvPr/>
        </p:nvSpPr>
        <p:spPr>
          <a:xfrm>
            <a:off x="5781112" y="3034445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75" name="Oval 37"/>
          <p:cNvSpPr>
            <a:spLocks noChangeAspect="1"/>
          </p:cNvSpPr>
          <p:nvPr/>
        </p:nvSpPr>
        <p:spPr>
          <a:xfrm>
            <a:off x="5385048" y="1727499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IV</a:t>
            </a:r>
          </a:p>
        </p:txBody>
      </p:sp>
      <p:sp>
        <p:nvSpPr>
          <p:cNvPr id="76" name="Oval 38"/>
          <p:cNvSpPr>
            <a:spLocks noChangeAspect="1"/>
          </p:cNvSpPr>
          <p:nvPr/>
        </p:nvSpPr>
        <p:spPr>
          <a:xfrm>
            <a:off x="5385048" y="1509167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TW</a:t>
            </a:r>
          </a:p>
        </p:txBody>
      </p:sp>
      <p:sp>
        <p:nvSpPr>
          <p:cNvPr id="77" name="Oval 41"/>
          <p:cNvSpPr>
            <a:spLocks noChangeAspect="1"/>
          </p:cNvSpPr>
          <p:nvPr/>
        </p:nvSpPr>
        <p:spPr>
          <a:xfrm>
            <a:off x="5385048" y="2163630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RM</a:t>
            </a:r>
          </a:p>
        </p:txBody>
      </p:sp>
      <p:sp>
        <p:nvSpPr>
          <p:cNvPr id="78" name="Oval 42"/>
          <p:cNvSpPr>
            <a:spLocks noChangeAspect="1"/>
          </p:cNvSpPr>
          <p:nvPr/>
        </p:nvSpPr>
        <p:spPr>
          <a:xfrm>
            <a:off x="5385048" y="2378025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LM</a:t>
            </a:r>
          </a:p>
        </p:txBody>
      </p:sp>
      <p:sp>
        <p:nvSpPr>
          <p:cNvPr id="79" name="Oval 44"/>
          <p:cNvSpPr>
            <a:spLocks noChangeAspect="1"/>
          </p:cNvSpPr>
          <p:nvPr/>
        </p:nvSpPr>
        <p:spPr>
          <a:xfrm>
            <a:off x="5385048" y="2597877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0" name="Oval 45"/>
          <p:cNvSpPr>
            <a:spLocks noChangeAspect="1"/>
          </p:cNvSpPr>
          <p:nvPr/>
        </p:nvSpPr>
        <p:spPr>
          <a:xfrm>
            <a:off x="5385048" y="2821035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81" name="Oval 48"/>
          <p:cNvSpPr>
            <a:spLocks noChangeAspect="1"/>
          </p:cNvSpPr>
          <p:nvPr/>
        </p:nvSpPr>
        <p:spPr>
          <a:xfrm>
            <a:off x="5385048" y="3251888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ST</a:t>
            </a:r>
          </a:p>
        </p:txBody>
      </p:sp>
      <p:sp>
        <p:nvSpPr>
          <p:cNvPr id="82" name="Oval 49"/>
          <p:cNvSpPr>
            <a:spLocks noChangeAspect="1"/>
          </p:cNvSpPr>
          <p:nvPr/>
        </p:nvSpPr>
        <p:spPr>
          <a:xfrm>
            <a:off x="5385048" y="1945682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AV</a:t>
            </a:r>
          </a:p>
        </p:txBody>
      </p:sp>
      <p:sp>
        <p:nvSpPr>
          <p:cNvPr id="83" name="Oval 50"/>
          <p:cNvSpPr>
            <a:spLocks noChangeAspect="1"/>
          </p:cNvSpPr>
          <p:nvPr/>
        </p:nvSpPr>
        <p:spPr>
          <a:xfrm>
            <a:off x="5385048" y="3037333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10</a:t>
            </a:r>
          </a:p>
        </p:txBody>
      </p:sp>
      <p:pic>
        <p:nvPicPr>
          <p:cNvPr id="84" name="Grafik 83">
            <a:hlinkClick r:id="rId4"/>
            <a:extLst>
              <a:ext uri="{FF2B5EF4-FFF2-40B4-BE49-F238E27FC236}">
                <a16:creationId xmlns:a16="http://schemas.microsoft.com/office/drawing/2014/main" id="{F44C0EDD-1817-4059-A598-8C2F60D8BF51}"/>
              </a:ext>
            </a:extLst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0" y="6423701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494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cxnSp>
        <p:nvCxnSpPr>
          <p:cNvPr id="89" name="Gerade Verbindung mit Pfeil 88"/>
          <p:cNvCxnSpPr/>
          <p:nvPr/>
        </p:nvCxnSpPr>
        <p:spPr>
          <a:xfrm>
            <a:off x="11862084" y="2607270"/>
            <a:ext cx="72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Gerade Verbindung mit Pfeil 89"/>
          <p:cNvCxnSpPr/>
          <p:nvPr/>
        </p:nvCxnSpPr>
        <p:spPr>
          <a:xfrm>
            <a:off x="11864658" y="3170976"/>
            <a:ext cx="720000" cy="0"/>
          </a:xfrm>
          <a:prstGeom prst="straightConnector1">
            <a:avLst/>
          </a:prstGeom>
          <a:ln>
            <a:solidFill>
              <a:schemeClr val="dk1">
                <a:shade val="95000"/>
                <a:satMod val="105000"/>
              </a:schemeClr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1" name="Gruppieren 156"/>
          <p:cNvGrpSpPr>
            <a:grpSpLocks noChangeAspect="1"/>
          </p:cNvGrpSpPr>
          <p:nvPr/>
        </p:nvGrpSpPr>
        <p:grpSpPr bwMode="auto">
          <a:xfrm flipV="1">
            <a:off x="11876523" y="3741039"/>
            <a:ext cx="720000" cy="36000"/>
            <a:chOff x="11750663" y="9545586"/>
            <a:chExt cx="1301407" cy="60765"/>
          </a:xfrm>
        </p:grpSpPr>
        <p:sp>
          <p:nvSpPr>
            <p:cNvPr id="92" name="Freihandform 91"/>
            <p:cNvSpPr/>
            <p:nvPr/>
          </p:nvSpPr>
          <p:spPr>
            <a:xfrm>
              <a:off x="11750663" y="9545586"/>
              <a:ext cx="1261036" cy="60765"/>
            </a:xfrm>
            <a:custGeom>
              <a:avLst/>
              <a:gdLst>
                <a:gd name="connsiteX0" fmla="*/ 0 w 2840101"/>
                <a:gd name="connsiteY0" fmla="*/ 95252 h 95706"/>
                <a:gd name="connsiteX1" fmla="*/ 111125 w 2840101"/>
                <a:gd name="connsiteY1" fmla="*/ 2 h 95706"/>
                <a:gd name="connsiteX2" fmla="*/ 209550 w 2840101"/>
                <a:gd name="connsiteY2" fmla="*/ 95252 h 95706"/>
                <a:gd name="connsiteX3" fmla="*/ 320675 w 2840101"/>
                <a:gd name="connsiteY3" fmla="*/ 2 h 95706"/>
                <a:gd name="connsiteX4" fmla="*/ 422275 w 2840101"/>
                <a:gd name="connsiteY4" fmla="*/ 95252 h 95706"/>
                <a:gd name="connsiteX5" fmla="*/ 527050 w 2840101"/>
                <a:gd name="connsiteY5" fmla="*/ 6352 h 95706"/>
                <a:gd name="connsiteX6" fmla="*/ 638175 w 2840101"/>
                <a:gd name="connsiteY6" fmla="*/ 92077 h 95706"/>
                <a:gd name="connsiteX7" fmla="*/ 742950 w 2840101"/>
                <a:gd name="connsiteY7" fmla="*/ 6352 h 95706"/>
                <a:gd name="connsiteX8" fmla="*/ 844550 w 2840101"/>
                <a:gd name="connsiteY8" fmla="*/ 95252 h 95706"/>
                <a:gd name="connsiteX9" fmla="*/ 949325 w 2840101"/>
                <a:gd name="connsiteY9" fmla="*/ 3177 h 95706"/>
                <a:gd name="connsiteX10" fmla="*/ 1054100 w 2840101"/>
                <a:gd name="connsiteY10" fmla="*/ 92077 h 95706"/>
                <a:gd name="connsiteX11" fmla="*/ 1165225 w 2840101"/>
                <a:gd name="connsiteY11" fmla="*/ 3177 h 95706"/>
                <a:gd name="connsiteX12" fmla="*/ 1263650 w 2840101"/>
                <a:gd name="connsiteY12" fmla="*/ 95252 h 95706"/>
                <a:gd name="connsiteX13" fmla="*/ 1365250 w 2840101"/>
                <a:gd name="connsiteY13" fmla="*/ 3177 h 95706"/>
                <a:gd name="connsiteX14" fmla="*/ 1470025 w 2840101"/>
                <a:gd name="connsiteY14" fmla="*/ 95252 h 95706"/>
                <a:gd name="connsiteX15" fmla="*/ 1574800 w 2840101"/>
                <a:gd name="connsiteY15" fmla="*/ 2 h 95706"/>
                <a:gd name="connsiteX16" fmla="*/ 1685925 w 2840101"/>
                <a:gd name="connsiteY16" fmla="*/ 92077 h 95706"/>
                <a:gd name="connsiteX17" fmla="*/ 1784350 w 2840101"/>
                <a:gd name="connsiteY17" fmla="*/ 6352 h 95706"/>
                <a:gd name="connsiteX18" fmla="*/ 1889125 w 2840101"/>
                <a:gd name="connsiteY18" fmla="*/ 92077 h 95706"/>
                <a:gd name="connsiteX19" fmla="*/ 1993900 w 2840101"/>
                <a:gd name="connsiteY19" fmla="*/ 6352 h 95706"/>
                <a:gd name="connsiteX20" fmla="*/ 2098675 w 2840101"/>
                <a:gd name="connsiteY20" fmla="*/ 95252 h 95706"/>
                <a:gd name="connsiteX21" fmla="*/ 2206625 w 2840101"/>
                <a:gd name="connsiteY21" fmla="*/ 6352 h 95706"/>
                <a:gd name="connsiteX22" fmla="*/ 2308225 w 2840101"/>
                <a:gd name="connsiteY22" fmla="*/ 95252 h 95706"/>
                <a:gd name="connsiteX23" fmla="*/ 2422525 w 2840101"/>
                <a:gd name="connsiteY23" fmla="*/ 3177 h 95706"/>
                <a:gd name="connsiteX24" fmla="*/ 2514600 w 2840101"/>
                <a:gd name="connsiteY24" fmla="*/ 92077 h 95706"/>
                <a:gd name="connsiteX25" fmla="*/ 2616200 w 2840101"/>
                <a:gd name="connsiteY25" fmla="*/ 6352 h 95706"/>
                <a:gd name="connsiteX26" fmla="*/ 2724150 w 2840101"/>
                <a:gd name="connsiteY26" fmla="*/ 95252 h 95706"/>
                <a:gd name="connsiteX27" fmla="*/ 2828925 w 2840101"/>
                <a:gd name="connsiteY27" fmla="*/ 41277 h 95706"/>
                <a:gd name="connsiteX28" fmla="*/ 2832100 w 2840101"/>
                <a:gd name="connsiteY28" fmla="*/ 47627 h 95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840101" h="95706">
                  <a:moveTo>
                    <a:pt x="0" y="95252"/>
                  </a:moveTo>
                  <a:cubicBezTo>
                    <a:pt x="38100" y="47627"/>
                    <a:pt x="76200" y="2"/>
                    <a:pt x="111125" y="2"/>
                  </a:cubicBezTo>
                  <a:cubicBezTo>
                    <a:pt x="146050" y="2"/>
                    <a:pt x="174625" y="95252"/>
                    <a:pt x="209550" y="95252"/>
                  </a:cubicBezTo>
                  <a:cubicBezTo>
                    <a:pt x="244475" y="95252"/>
                    <a:pt x="285221" y="2"/>
                    <a:pt x="320675" y="2"/>
                  </a:cubicBezTo>
                  <a:cubicBezTo>
                    <a:pt x="356129" y="2"/>
                    <a:pt x="387879" y="94194"/>
                    <a:pt x="422275" y="95252"/>
                  </a:cubicBezTo>
                  <a:cubicBezTo>
                    <a:pt x="456671" y="96310"/>
                    <a:pt x="491067" y="6881"/>
                    <a:pt x="527050" y="6352"/>
                  </a:cubicBezTo>
                  <a:cubicBezTo>
                    <a:pt x="563033" y="5823"/>
                    <a:pt x="602192" y="92077"/>
                    <a:pt x="638175" y="92077"/>
                  </a:cubicBezTo>
                  <a:cubicBezTo>
                    <a:pt x="674158" y="92077"/>
                    <a:pt x="708554" y="5823"/>
                    <a:pt x="742950" y="6352"/>
                  </a:cubicBezTo>
                  <a:cubicBezTo>
                    <a:pt x="777346" y="6881"/>
                    <a:pt x="810154" y="95781"/>
                    <a:pt x="844550" y="95252"/>
                  </a:cubicBezTo>
                  <a:cubicBezTo>
                    <a:pt x="878946" y="94723"/>
                    <a:pt x="914400" y="3706"/>
                    <a:pt x="949325" y="3177"/>
                  </a:cubicBezTo>
                  <a:cubicBezTo>
                    <a:pt x="984250" y="2648"/>
                    <a:pt x="1018117" y="92077"/>
                    <a:pt x="1054100" y="92077"/>
                  </a:cubicBezTo>
                  <a:cubicBezTo>
                    <a:pt x="1090083" y="92077"/>
                    <a:pt x="1130300" y="2648"/>
                    <a:pt x="1165225" y="3177"/>
                  </a:cubicBezTo>
                  <a:cubicBezTo>
                    <a:pt x="1200150" y="3706"/>
                    <a:pt x="1230313" y="95252"/>
                    <a:pt x="1263650" y="95252"/>
                  </a:cubicBezTo>
                  <a:cubicBezTo>
                    <a:pt x="1296987" y="95252"/>
                    <a:pt x="1330854" y="3177"/>
                    <a:pt x="1365250" y="3177"/>
                  </a:cubicBezTo>
                  <a:cubicBezTo>
                    <a:pt x="1399646" y="3177"/>
                    <a:pt x="1435100" y="95781"/>
                    <a:pt x="1470025" y="95252"/>
                  </a:cubicBezTo>
                  <a:cubicBezTo>
                    <a:pt x="1504950" y="94723"/>
                    <a:pt x="1538817" y="531"/>
                    <a:pt x="1574800" y="2"/>
                  </a:cubicBezTo>
                  <a:cubicBezTo>
                    <a:pt x="1610783" y="-527"/>
                    <a:pt x="1651000" y="91019"/>
                    <a:pt x="1685925" y="92077"/>
                  </a:cubicBezTo>
                  <a:cubicBezTo>
                    <a:pt x="1720850" y="93135"/>
                    <a:pt x="1750483" y="6352"/>
                    <a:pt x="1784350" y="6352"/>
                  </a:cubicBezTo>
                  <a:cubicBezTo>
                    <a:pt x="1818217" y="6352"/>
                    <a:pt x="1854200" y="92077"/>
                    <a:pt x="1889125" y="92077"/>
                  </a:cubicBezTo>
                  <a:cubicBezTo>
                    <a:pt x="1924050" y="92077"/>
                    <a:pt x="1958975" y="5823"/>
                    <a:pt x="1993900" y="6352"/>
                  </a:cubicBezTo>
                  <a:cubicBezTo>
                    <a:pt x="2028825" y="6881"/>
                    <a:pt x="2063221" y="95252"/>
                    <a:pt x="2098675" y="95252"/>
                  </a:cubicBezTo>
                  <a:cubicBezTo>
                    <a:pt x="2134129" y="95252"/>
                    <a:pt x="2171700" y="6352"/>
                    <a:pt x="2206625" y="6352"/>
                  </a:cubicBezTo>
                  <a:cubicBezTo>
                    <a:pt x="2241550" y="6352"/>
                    <a:pt x="2272242" y="95781"/>
                    <a:pt x="2308225" y="95252"/>
                  </a:cubicBezTo>
                  <a:cubicBezTo>
                    <a:pt x="2344208" y="94723"/>
                    <a:pt x="2388129" y="3706"/>
                    <a:pt x="2422525" y="3177"/>
                  </a:cubicBezTo>
                  <a:cubicBezTo>
                    <a:pt x="2456921" y="2648"/>
                    <a:pt x="2482321" y="91548"/>
                    <a:pt x="2514600" y="92077"/>
                  </a:cubicBezTo>
                  <a:cubicBezTo>
                    <a:pt x="2546879" y="92606"/>
                    <a:pt x="2581275" y="5823"/>
                    <a:pt x="2616200" y="6352"/>
                  </a:cubicBezTo>
                  <a:cubicBezTo>
                    <a:pt x="2651125" y="6881"/>
                    <a:pt x="2688696" y="89431"/>
                    <a:pt x="2724150" y="95252"/>
                  </a:cubicBezTo>
                  <a:cubicBezTo>
                    <a:pt x="2759604" y="101073"/>
                    <a:pt x="2810933" y="49214"/>
                    <a:pt x="2828925" y="41277"/>
                  </a:cubicBezTo>
                  <a:cubicBezTo>
                    <a:pt x="2846917" y="33339"/>
                    <a:pt x="2839508" y="40483"/>
                    <a:pt x="2832100" y="47627"/>
                  </a:cubicBezTo>
                </a:path>
              </a:pathLst>
            </a:custGeom>
            <a:noFill/>
            <a:ln w="0" cap="sq">
              <a:solidFill>
                <a:schemeClr val="tx1"/>
              </a:solidFill>
              <a:tailEnd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34478">
                <a:defRPr/>
              </a:pPr>
              <a:endParaRPr lang="de-DE" sz="1350"/>
            </a:p>
          </p:txBody>
        </p:sp>
        <p:cxnSp>
          <p:nvCxnSpPr>
            <p:cNvPr id="93" name="Gerade Verbindung mit Pfeil 92"/>
            <p:cNvCxnSpPr/>
            <p:nvPr/>
          </p:nvCxnSpPr>
          <p:spPr>
            <a:xfrm>
              <a:off x="13011699" y="9575994"/>
              <a:ext cx="40373" cy="1"/>
            </a:xfrm>
            <a:prstGeom prst="straightConnector1">
              <a:avLst/>
            </a:prstGeom>
            <a:ln w="0" cap="sq" cmpd="sng">
              <a:solidFill>
                <a:schemeClr val="tx1"/>
              </a:solidFill>
              <a:prstDash val="soli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Oval 8"/>
          <p:cNvSpPr>
            <a:spLocks noChangeAspect="1"/>
          </p:cNvSpPr>
          <p:nvPr/>
        </p:nvSpPr>
        <p:spPr>
          <a:xfrm>
            <a:off x="10735292" y="3140968"/>
            <a:ext cx="180020" cy="180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350"/>
          </a:p>
        </p:txBody>
      </p:sp>
      <p:sp>
        <p:nvSpPr>
          <p:cNvPr id="95" name="Oval 9"/>
          <p:cNvSpPr>
            <a:spLocks noChangeAspect="1"/>
          </p:cNvSpPr>
          <p:nvPr/>
        </p:nvSpPr>
        <p:spPr>
          <a:xfrm>
            <a:off x="10735292" y="3411797"/>
            <a:ext cx="180000" cy="180000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350"/>
          </a:p>
        </p:txBody>
      </p:sp>
      <p:sp>
        <p:nvSpPr>
          <p:cNvPr id="105" name="Rahmen 33"/>
          <p:cNvSpPr>
            <a:spLocks/>
          </p:cNvSpPr>
          <p:nvPr/>
        </p:nvSpPr>
        <p:spPr>
          <a:xfrm>
            <a:off x="6681275" y="-822576"/>
            <a:ext cx="1121538" cy="747692"/>
          </a:xfrm>
          <a:prstGeom prst="frame">
            <a:avLst>
              <a:gd name="adj1" fmla="val 1473"/>
            </a:avLst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 dirty="0">
              <a:solidFill>
                <a:schemeClr val="tx1"/>
              </a:solidFill>
            </a:endParaRPr>
          </a:p>
        </p:txBody>
      </p:sp>
      <p:sp>
        <p:nvSpPr>
          <p:cNvPr id="106" name="Dreieck 34"/>
          <p:cNvSpPr>
            <a:spLocks noChangeAspect="1"/>
          </p:cNvSpPr>
          <p:nvPr/>
        </p:nvSpPr>
        <p:spPr>
          <a:xfrm>
            <a:off x="8027188" y="-822659"/>
            <a:ext cx="747775" cy="747775"/>
          </a:xfrm>
          <a:prstGeom prst="triangl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/>
          </a:p>
        </p:txBody>
      </p:sp>
      <p:sp>
        <p:nvSpPr>
          <p:cNvPr id="107" name="Ring 35"/>
          <p:cNvSpPr>
            <a:spLocks noChangeAspect="1"/>
          </p:cNvSpPr>
          <p:nvPr/>
        </p:nvSpPr>
        <p:spPr>
          <a:xfrm>
            <a:off x="8924601" y="-822659"/>
            <a:ext cx="747692" cy="747775"/>
          </a:xfrm>
          <a:prstGeom prst="donut">
            <a:avLst>
              <a:gd name="adj" fmla="val 0"/>
            </a:avLst>
          </a:prstGeom>
          <a:solidFill>
            <a:schemeClr val="tx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>
              <a:solidFill>
                <a:schemeClr val="tx1"/>
              </a:solidFill>
            </a:endParaRPr>
          </a:p>
        </p:txBody>
      </p:sp>
      <p:sp>
        <p:nvSpPr>
          <p:cNvPr id="108" name="Rahmen 36"/>
          <p:cNvSpPr>
            <a:spLocks noChangeAspect="1"/>
          </p:cNvSpPr>
          <p:nvPr/>
        </p:nvSpPr>
        <p:spPr>
          <a:xfrm>
            <a:off x="5684158" y="-822659"/>
            <a:ext cx="747692" cy="747775"/>
          </a:xfrm>
          <a:prstGeom prst="frame">
            <a:avLst>
              <a:gd name="adj1" fmla="val 1473"/>
            </a:avLst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 dirty="0">
              <a:solidFill>
                <a:schemeClr val="tx1"/>
              </a:solidFill>
            </a:endParaRPr>
          </a:p>
        </p:txBody>
      </p:sp>
      <p:cxnSp>
        <p:nvCxnSpPr>
          <p:cNvPr id="118" name="Gerade Verbindung 117"/>
          <p:cNvCxnSpPr/>
          <p:nvPr/>
        </p:nvCxnSpPr>
        <p:spPr>
          <a:xfrm>
            <a:off x="9921552" y="-822659"/>
            <a:ext cx="0" cy="74769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ing 55"/>
          <p:cNvSpPr>
            <a:spLocks noChangeAspect="1"/>
          </p:cNvSpPr>
          <p:nvPr/>
        </p:nvSpPr>
        <p:spPr>
          <a:xfrm>
            <a:off x="2018662" y="-622664"/>
            <a:ext cx="72000" cy="72000"/>
          </a:xfrm>
          <a:prstGeom prst="donut">
            <a:avLst>
              <a:gd name="adj" fmla="val 3104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>
              <a:solidFill>
                <a:schemeClr val="tx1"/>
              </a:solidFill>
            </a:endParaRPr>
          </a:p>
        </p:txBody>
      </p:sp>
      <p:sp>
        <p:nvSpPr>
          <p:cNvPr id="120" name="Dreieck 56"/>
          <p:cNvSpPr>
            <a:spLocks noChangeAspect="1"/>
          </p:cNvSpPr>
          <p:nvPr/>
        </p:nvSpPr>
        <p:spPr>
          <a:xfrm>
            <a:off x="2000815" y="-910696"/>
            <a:ext cx="71991" cy="720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/>
          </a:p>
        </p:txBody>
      </p:sp>
      <p:sp>
        <p:nvSpPr>
          <p:cNvPr id="121" name="Abschrägung 57"/>
          <p:cNvSpPr>
            <a:spLocks noChangeAspect="1"/>
          </p:cNvSpPr>
          <p:nvPr/>
        </p:nvSpPr>
        <p:spPr>
          <a:xfrm>
            <a:off x="2000672" y="-1156120"/>
            <a:ext cx="71991" cy="72000"/>
          </a:xfrm>
          <a:prstGeom prst="bevel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2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de-DE" sz="2000" b="1" dirty="0">
              <a:ln w="50800"/>
              <a:solidFill>
                <a:schemeClr val="bg1">
                  <a:shade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Ring 58"/>
          <p:cNvSpPr>
            <a:spLocks noChangeAspect="1"/>
          </p:cNvSpPr>
          <p:nvPr/>
        </p:nvSpPr>
        <p:spPr>
          <a:xfrm>
            <a:off x="-35793" y="-819472"/>
            <a:ext cx="180000" cy="180000"/>
          </a:xfrm>
          <a:prstGeom prst="donut">
            <a:avLst>
              <a:gd name="adj" fmla="val 2860"/>
            </a:avLst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>
              <a:solidFill>
                <a:schemeClr val="tx1"/>
              </a:solidFill>
            </a:endParaRPr>
          </a:p>
        </p:txBody>
      </p:sp>
      <p:cxnSp>
        <p:nvCxnSpPr>
          <p:cNvPr id="123" name="Gerade Verbindung 122"/>
          <p:cNvCxnSpPr/>
          <p:nvPr/>
        </p:nvCxnSpPr>
        <p:spPr>
          <a:xfrm>
            <a:off x="-4850" y="-447398"/>
            <a:ext cx="18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Gerade Verbindung 123"/>
          <p:cNvCxnSpPr/>
          <p:nvPr/>
        </p:nvCxnSpPr>
        <p:spPr>
          <a:xfrm flipH="1">
            <a:off x="-87560" y="-539572"/>
            <a:ext cx="498" cy="1800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5" name="Bild 6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9" y="-1072882"/>
            <a:ext cx="108614" cy="108000"/>
          </a:xfrm>
          <a:prstGeom prst="rect">
            <a:avLst/>
          </a:prstGeom>
        </p:spPr>
      </p:pic>
      <p:sp>
        <p:nvSpPr>
          <p:cNvPr id="133" name="Pfeil nach unten 132"/>
          <p:cNvSpPr>
            <a:spLocks/>
          </p:cNvSpPr>
          <p:nvPr/>
        </p:nvSpPr>
        <p:spPr>
          <a:xfrm rot="-5400000">
            <a:off x="12137089" y="3902453"/>
            <a:ext cx="180000" cy="720000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1522" y="3068960"/>
            <a:ext cx="205818" cy="27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6" name="Rechteck 135"/>
          <p:cNvSpPr>
            <a:spLocks noChangeAspect="1"/>
          </p:cNvSpPr>
          <p:nvPr/>
        </p:nvSpPr>
        <p:spPr>
          <a:xfrm>
            <a:off x="2018654" y="-406648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A</a:t>
            </a:r>
          </a:p>
        </p:txBody>
      </p:sp>
      <p:sp>
        <p:nvSpPr>
          <p:cNvPr id="137" name="Rechteck 136"/>
          <p:cNvSpPr>
            <a:spLocks noChangeAspect="1"/>
          </p:cNvSpPr>
          <p:nvPr/>
        </p:nvSpPr>
        <p:spPr>
          <a:xfrm>
            <a:off x="2018654" y="-271016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B</a:t>
            </a:r>
          </a:p>
        </p:txBody>
      </p:sp>
      <p:sp>
        <p:nvSpPr>
          <p:cNvPr id="138" name="Rechteck 137"/>
          <p:cNvSpPr>
            <a:spLocks noChangeAspect="1"/>
          </p:cNvSpPr>
          <p:nvPr/>
        </p:nvSpPr>
        <p:spPr>
          <a:xfrm>
            <a:off x="2018654" y="-135384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C</a:t>
            </a:r>
          </a:p>
        </p:txBody>
      </p:sp>
      <p:sp>
        <p:nvSpPr>
          <p:cNvPr id="139" name="Rechteck 138"/>
          <p:cNvSpPr>
            <a:spLocks noChangeAspect="1"/>
          </p:cNvSpPr>
          <p:nvPr/>
        </p:nvSpPr>
        <p:spPr>
          <a:xfrm>
            <a:off x="2153893" y="-406648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D</a:t>
            </a:r>
          </a:p>
        </p:txBody>
      </p:sp>
      <p:sp>
        <p:nvSpPr>
          <p:cNvPr id="140" name="Rechteck 139"/>
          <p:cNvSpPr>
            <a:spLocks noChangeAspect="1"/>
          </p:cNvSpPr>
          <p:nvPr/>
        </p:nvSpPr>
        <p:spPr>
          <a:xfrm>
            <a:off x="2153893" y="-271016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E</a:t>
            </a:r>
          </a:p>
        </p:txBody>
      </p:sp>
      <p:sp>
        <p:nvSpPr>
          <p:cNvPr id="141" name="Rechteck 140"/>
          <p:cNvSpPr>
            <a:spLocks noChangeAspect="1"/>
          </p:cNvSpPr>
          <p:nvPr/>
        </p:nvSpPr>
        <p:spPr>
          <a:xfrm>
            <a:off x="2153893" y="-135384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F</a:t>
            </a:r>
          </a:p>
        </p:txBody>
      </p:sp>
      <p:grpSp>
        <p:nvGrpSpPr>
          <p:cNvPr id="142" name="Gruppierung 56"/>
          <p:cNvGrpSpPr>
            <a:grpSpLocks noChangeAspect="1"/>
          </p:cNvGrpSpPr>
          <p:nvPr/>
        </p:nvGrpSpPr>
        <p:grpSpPr>
          <a:xfrm>
            <a:off x="10788698" y="188640"/>
            <a:ext cx="237599" cy="720000"/>
            <a:chOff x="1556792" y="7258050"/>
            <a:chExt cx="237599" cy="720000"/>
          </a:xfrm>
        </p:grpSpPr>
        <p:sp>
          <p:nvSpPr>
            <p:cNvPr id="143" name="Abgerundetes Rechteck 142"/>
            <p:cNvSpPr/>
            <p:nvPr/>
          </p:nvSpPr>
          <p:spPr>
            <a:xfrm>
              <a:off x="1556792" y="7265014"/>
              <a:ext cx="237599" cy="701538"/>
            </a:xfrm>
            <a:prstGeom prst="roundRect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 w="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44" name="Gerade Verbindung 143"/>
            <p:cNvCxnSpPr/>
            <p:nvPr/>
          </p:nvCxnSpPr>
          <p:spPr>
            <a:xfrm>
              <a:off x="1787055" y="7258050"/>
              <a:ext cx="0" cy="72000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uppierung 59"/>
          <p:cNvGrpSpPr>
            <a:grpSpLocks noChangeAspect="1"/>
          </p:cNvGrpSpPr>
          <p:nvPr/>
        </p:nvGrpSpPr>
        <p:grpSpPr>
          <a:xfrm>
            <a:off x="10842034" y="1070412"/>
            <a:ext cx="178199" cy="540000"/>
            <a:chOff x="1556792" y="7258050"/>
            <a:chExt cx="237599" cy="720000"/>
          </a:xfrm>
        </p:grpSpPr>
        <p:sp>
          <p:nvSpPr>
            <p:cNvPr id="146" name="Abgerundetes Rechteck 145"/>
            <p:cNvSpPr/>
            <p:nvPr/>
          </p:nvSpPr>
          <p:spPr>
            <a:xfrm>
              <a:off x="1556792" y="7265014"/>
              <a:ext cx="237599" cy="701538"/>
            </a:xfrm>
            <a:prstGeom prst="roundRect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 w="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47" name="Gerade Verbindung 146"/>
            <p:cNvCxnSpPr/>
            <p:nvPr/>
          </p:nvCxnSpPr>
          <p:spPr>
            <a:xfrm>
              <a:off x="1787055" y="7258050"/>
              <a:ext cx="0" cy="72000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8" name="Gruppierung 62"/>
          <p:cNvGrpSpPr>
            <a:grpSpLocks noChangeAspect="1"/>
          </p:cNvGrpSpPr>
          <p:nvPr/>
        </p:nvGrpSpPr>
        <p:grpSpPr>
          <a:xfrm>
            <a:off x="10929714" y="1763444"/>
            <a:ext cx="89100" cy="270000"/>
            <a:chOff x="1556792" y="7258050"/>
            <a:chExt cx="237599" cy="720000"/>
          </a:xfrm>
        </p:grpSpPr>
        <p:sp>
          <p:nvSpPr>
            <p:cNvPr id="149" name="Abgerundetes Rechteck 148"/>
            <p:cNvSpPr/>
            <p:nvPr/>
          </p:nvSpPr>
          <p:spPr>
            <a:xfrm>
              <a:off x="1556792" y="7265014"/>
              <a:ext cx="237599" cy="701538"/>
            </a:xfrm>
            <a:prstGeom prst="roundRect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 w="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50" name="Gerade Verbindung 149"/>
            <p:cNvCxnSpPr/>
            <p:nvPr/>
          </p:nvCxnSpPr>
          <p:spPr>
            <a:xfrm>
              <a:off x="1787055" y="7258050"/>
              <a:ext cx="0" cy="72000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2" name="Oval 37"/>
          <p:cNvSpPr>
            <a:spLocks noChangeAspect="1"/>
          </p:cNvSpPr>
          <p:nvPr/>
        </p:nvSpPr>
        <p:spPr>
          <a:xfrm>
            <a:off x="10948086" y="5024353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IV</a:t>
            </a:r>
          </a:p>
        </p:txBody>
      </p:sp>
      <p:sp>
        <p:nvSpPr>
          <p:cNvPr id="153" name="Oval 38"/>
          <p:cNvSpPr>
            <a:spLocks noChangeAspect="1"/>
          </p:cNvSpPr>
          <p:nvPr/>
        </p:nvSpPr>
        <p:spPr>
          <a:xfrm>
            <a:off x="10948086" y="4806021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TW</a:t>
            </a:r>
          </a:p>
        </p:txBody>
      </p:sp>
      <p:sp>
        <p:nvSpPr>
          <p:cNvPr id="154" name="Oval 41"/>
          <p:cNvSpPr>
            <a:spLocks noChangeAspect="1"/>
          </p:cNvSpPr>
          <p:nvPr/>
        </p:nvSpPr>
        <p:spPr>
          <a:xfrm>
            <a:off x="10948086" y="5460484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55" name="Oval 42"/>
          <p:cNvSpPr>
            <a:spLocks noChangeAspect="1"/>
          </p:cNvSpPr>
          <p:nvPr/>
        </p:nvSpPr>
        <p:spPr>
          <a:xfrm>
            <a:off x="10948086" y="567487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LM</a:t>
            </a:r>
          </a:p>
        </p:txBody>
      </p:sp>
      <p:sp>
        <p:nvSpPr>
          <p:cNvPr id="156" name="Oval 44"/>
          <p:cNvSpPr>
            <a:spLocks noChangeAspect="1"/>
          </p:cNvSpPr>
          <p:nvPr/>
        </p:nvSpPr>
        <p:spPr>
          <a:xfrm>
            <a:off x="10948086" y="5894731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57" name="Oval 45"/>
          <p:cNvSpPr>
            <a:spLocks noChangeAspect="1"/>
          </p:cNvSpPr>
          <p:nvPr/>
        </p:nvSpPr>
        <p:spPr>
          <a:xfrm>
            <a:off x="10948086" y="611788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58" name="Oval 48"/>
          <p:cNvSpPr>
            <a:spLocks noChangeAspect="1"/>
          </p:cNvSpPr>
          <p:nvPr/>
        </p:nvSpPr>
        <p:spPr>
          <a:xfrm>
            <a:off x="10948086" y="6548742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ST</a:t>
            </a:r>
          </a:p>
        </p:txBody>
      </p:sp>
      <p:sp>
        <p:nvSpPr>
          <p:cNvPr id="159" name="Oval 49"/>
          <p:cNvSpPr>
            <a:spLocks noChangeAspect="1"/>
          </p:cNvSpPr>
          <p:nvPr/>
        </p:nvSpPr>
        <p:spPr>
          <a:xfrm>
            <a:off x="10948086" y="5242536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AV</a:t>
            </a:r>
          </a:p>
        </p:txBody>
      </p:sp>
      <p:sp>
        <p:nvSpPr>
          <p:cNvPr id="160" name="Oval 50"/>
          <p:cNvSpPr>
            <a:spLocks noChangeAspect="1"/>
          </p:cNvSpPr>
          <p:nvPr/>
        </p:nvSpPr>
        <p:spPr>
          <a:xfrm>
            <a:off x="10948086" y="6334187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61" name="Oval 37"/>
          <p:cNvSpPr>
            <a:spLocks noChangeAspect="1"/>
          </p:cNvSpPr>
          <p:nvPr/>
        </p:nvSpPr>
        <p:spPr>
          <a:xfrm>
            <a:off x="10552022" y="5027241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IV</a:t>
            </a:r>
          </a:p>
        </p:txBody>
      </p:sp>
      <p:sp>
        <p:nvSpPr>
          <p:cNvPr id="162" name="Oval 38"/>
          <p:cNvSpPr>
            <a:spLocks noChangeAspect="1"/>
          </p:cNvSpPr>
          <p:nvPr/>
        </p:nvSpPr>
        <p:spPr>
          <a:xfrm>
            <a:off x="10552022" y="4808909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TW</a:t>
            </a:r>
          </a:p>
        </p:txBody>
      </p:sp>
      <p:sp>
        <p:nvSpPr>
          <p:cNvPr id="163" name="Oval 41"/>
          <p:cNvSpPr>
            <a:spLocks noChangeAspect="1"/>
          </p:cNvSpPr>
          <p:nvPr/>
        </p:nvSpPr>
        <p:spPr>
          <a:xfrm>
            <a:off x="10552022" y="5463372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RM</a:t>
            </a:r>
          </a:p>
        </p:txBody>
      </p:sp>
      <p:sp>
        <p:nvSpPr>
          <p:cNvPr id="164" name="Oval 42"/>
          <p:cNvSpPr>
            <a:spLocks noChangeAspect="1"/>
          </p:cNvSpPr>
          <p:nvPr/>
        </p:nvSpPr>
        <p:spPr>
          <a:xfrm>
            <a:off x="10552022" y="5677767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LM</a:t>
            </a:r>
          </a:p>
        </p:txBody>
      </p:sp>
      <p:sp>
        <p:nvSpPr>
          <p:cNvPr id="165" name="Oval 44"/>
          <p:cNvSpPr>
            <a:spLocks noChangeAspect="1"/>
          </p:cNvSpPr>
          <p:nvPr/>
        </p:nvSpPr>
        <p:spPr>
          <a:xfrm>
            <a:off x="10552022" y="5897619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66" name="Oval 45"/>
          <p:cNvSpPr>
            <a:spLocks noChangeAspect="1"/>
          </p:cNvSpPr>
          <p:nvPr/>
        </p:nvSpPr>
        <p:spPr>
          <a:xfrm>
            <a:off x="10552022" y="6120777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67" name="Oval 48"/>
          <p:cNvSpPr>
            <a:spLocks noChangeAspect="1"/>
          </p:cNvSpPr>
          <p:nvPr/>
        </p:nvSpPr>
        <p:spPr>
          <a:xfrm>
            <a:off x="10552022" y="6551630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ST</a:t>
            </a:r>
          </a:p>
        </p:txBody>
      </p:sp>
      <p:sp>
        <p:nvSpPr>
          <p:cNvPr id="168" name="Oval 49"/>
          <p:cNvSpPr>
            <a:spLocks noChangeAspect="1"/>
          </p:cNvSpPr>
          <p:nvPr/>
        </p:nvSpPr>
        <p:spPr>
          <a:xfrm>
            <a:off x="10552022" y="5245424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AV</a:t>
            </a:r>
          </a:p>
        </p:txBody>
      </p:sp>
      <p:sp>
        <p:nvSpPr>
          <p:cNvPr id="169" name="Oval 50"/>
          <p:cNvSpPr>
            <a:spLocks noChangeAspect="1"/>
          </p:cNvSpPr>
          <p:nvPr/>
        </p:nvSpPr>
        <p:spPr>
          <a:xfrm>
            <a:off x="10552022" y="6337075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10</a:t>
            </a:r>
          </a:p>
        </p:txBody>
      </p:sp>
      <p:pic>
        <p:nvPicPr>
          <p:cNvPr id="60" name="Grafik 59">
            <a:hlinkClick r:id="rId5"/>
            <a:extLst>
              <a:ext uri="{FF2B5EF4-FFF2-40B4-BE49-F238E27FC236}">
                <a16:creationId xmlns:a16="http://schemas.microsoft.com/office/drawing/2014/main" id="{3943538A-B245-422C-94C8-A1534D8DD285}"/>
              </a:ext>
            </a:extLst>
          </p:cNvPr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0" y="6423701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972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/>
          </a:p>
        </p:txBody>
      </p:sp>
      <p:cxnSp>
        <p:nvCxnSpPr>
          <p:cNvPr id="6" name="Gerade Verbindung mit Pfeil 5"/>
          <p:cNvCxnSpPr/>
          <p:nvPr/>
        </p:nvCxnSpPr>
        <p:spPr>
          <a:xfrm>
            <a:off x="11862084" y="2607270"/>
            <a:ext cx="72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>
          <a:xfrm>
            <a:off x="11864658" y="3170976"/>
            <a:ext cx="720000" cy="0"/>
          </a:xfrm>
          <a:prstGeom prst="straightConnector1">
            <a:avLst/>
          </a:prstGeom>
          <a:ln>
            <a:solidFill>
              <a:schemeClr val="dk1">
                <a:shade val="95000"/>
                <a:satMod val="105000"/>
              </a:schemeClr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" name="Gruppieren 156"/>
          <p:cNvGrpSpPr>
            <a:grpSpLocks noChangeAspect="1"/>
          </p:cNvGrpSpPr>
          <p:nvPr/>
        </p:nvGrpSpPr>
        <p:grpSpPr bwMode="auto">
          <a:xfrm flipV="1">
            <a:off x="11876523" y="3741039"/>
            <a:ext cx="720000" cy="36000"/>
            <a:chOff x="11750663" y="9545586"/>
            <a:chExt cx="1301407" cy="60765"/>
          </a:xfrm>
        </p:grpSpPr>
        <p:sp>
          <p:nvSpPr>
            <p:cNvPr id="9" name="Freihandform 8"/>
            <p:cNvSpPr/>
            <p:nvPr/>
          </p:nvSpPr>
          <p:spPr>
            <a:xfrm>
              <a:off x="11750663" y="9545586"/>
              <a:ext cx="1261036" cy="60765"/>
            </a:xfrm>
            <a:custGeom>
              <a:avLst/>
              <a:gdLst>
                <a:gd name="connsiteX0" fmla="*/ 0 w 2840101"/>
                <a:gd name="connsiteY0" fmla="*/ 95252 h 95706"/>
                <a:gd name="connsiteX1" fmla="*/ 111125 w 2840101"/>
                <a:gd name="connsiteY1" fmla="*/ 2 h 95706"/>
                <a:gd name="connsiteX2" fmla="*/ 209550 w 2840101"/>
                <a:gd name="connsiteY2" fmla="*/ 95252 h 95706"/>
                <a:gd name="connsiteX3" fmla="*/ 320675 w 2840101"/>
                <a:gd name="connsiteY3" fmla="*/ 2 h 95706"/>
                <a:gd name="connsiteX4" fmla="*/ 422275 w 2840101"/>
                <a:gd name="connsiteY4" fmla="*/ 95252 h 95706"/>
                <a:gd name="connsiteX5" fmla="*/ 527050 w 2840101"/>
                <a:gd name="connsiteY5" fmla="*/ 6352 h 95706"/>
                <a:gd name="connsiteX6" fmla="*/ 638175 w 2840101"/>
                <a:gd name="connsiteY6" fmla="*/ 92077 h 95706"/>
                <a:gd name="connsiteX7" fmla="*/ 742950 w 2840101"/>
                <a:gd name="connsiteY7" fmla="*/ 6352 h 95706"/>
                <a:gd name="connsiteX8" fmla="*/ 844550 w 2840101"/>
                <a:gd name="connsiteY8" fmla="*/ 95252 h 95706"/>
                <a:gd name="connsiteX9" fmla="*/ 949325 w 2840101"/>
                <a:gd name="connsiteY9" fmla="*/ 3177 h 95706"/>
                <a:gd name="connsiteX10" fmla="*/ 1054100 w 2840101"/>
                <a:gd name="connsiteY10" fmla="*/ 92077 h 95706"/>
                <a:gd name="connsiteX11" fmla="*/ 1165225 w 2840101"/>
                <a:gd name="connsiteY11" fmla="*/ 3177 h 95706"/>
                <a:gd name="connsiteX12" fmla="*/ 1263650 w 2840101"/>
                <a:gd name="connsiteY12" fmla="*/ 95252 h 95706"/>
                <a:gd name="connsiteX13" fmla="*/ 1365250 w 2840101"/>
                <a:gd name="connsiteY13" fmla="*/ 3177 h 95706"/>
                <a:gd name="connsiteX14" fmla="*/ 1470025 w 2840101"/>
                <a:gd name="connsiteY14" fmla="*/ 95252 h 95706"/>
                <a:gd name="connsiteX15" fmla="*/ 1574800 w 2840101"/>
                <a:gd name="connsiteY15" fmla="*/ 2 h 95706"/>
                <a:gd name="connsiteX16" fmla="*/ 1685925 w 2840101"/>
                <a:gd name="connsiteY16" fmla="*/ 92077 h 95706"/>
                <a:gd name="connsiteX17" fmla="*/ 1784350 w 2840101"/>
                <a:gd name="connsiteY17" fmla="*/ 6352 h 95706"/>
                <a:gd name="connsiteX18" fmla="*/ 1889125 w 2840101"/>
                <a:gd name="connsiteY18" fmla="*/ 92077 h 95706"/>
                <a:gd name="connsiteX19" fmla="*/ 1993900 w 2840101"/>
                <a:gd name="connsiteY19" fmla="*/ 6352 h 95706"/>
                <a:gd name="connsiteX20" fmla="*/ 2098675 w 2840101"/>
                <a:gd name="connsiteY20" fmla="*/ 95252 h 95706"/>
                <a:gd name="connsiteX21" fmla="*/ 2206625 w 2840101"/>
                <a:gd name="connsiteY21" fmla="*/ 6352 h 95706"/>
                <a:gd name="connsiteX22" fmla="*/ 2308225 w 2840101"/>
                <a:gd name="connsiteY22" fmla="*/ 95252 h 95706"/>
                <a:gd name="connsiteX23" fmla="*/ 2422525 w 2840101"/>
                <a:gd name="connsiteY23" fmla="*/ 3177 h 95706"/>
                <a:gd name="connsiteX24" fmla="*/ 2514600 w 2840101"/>
                <a:gd name="connsiteY24" fmla="*/ 92077 h 95706"/>
                <a:gd name="connsiteX25" fmla="*/ 2616200 w 2840101"/>
                <a:gd name="connsiteY25" fmla="*/ 6352 h 95706"/>
                <a:gd name="connsiteX26" fmla="*/ 2724150 w 2840101"/>
                <a:gd name="connsiteY26" fmla="*/ 95252 h 95706"/>
                <a:gd name="connsiteX27" fmla="*/ 2828925 w 2840101"/>
                <a:gd name="connsiteY27" fmla="*/ 41277 h 95706"/>
                <a:gd name="connsiteX28" fmla="*/ 2832100 w 2840101"/>
                <a:gd name="connsiteY28" fmla="*/ 47627 h 95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840101" h="95706">
                  <a:moveTo>
                    <a:pt x="0" y="95252"/>
                  </a:moveTo>
                  <a:cubicBezTo>
                    <a:pt x="38100" y="47627"/>
                    <a:pt x="76200" y="2"/>
                    <a:pt x="111125" y="2"/>
                  </a:cubicBezTo>
                  <a:cubicBezTo>
                    <a:pt x="146050" y="2"/>
                    <a:pt x="174625" y="95252"/>
                    <a:pt x="209550" y="95252"/>
                  </a:cubicBezTo>
                  <a:cubicBezTo>
                    <a:pt x="244475" y="95252"/>
                    <a:pt x="285221" y="2"/>
                    <a:pt x="320675" y="2"/>
                  </a:cubicBezTo>
                  <a:cubicBezTo>
                    <a:pt x="356129" y="2"/>
                    <a:pt x="387879" y="94194"/>
                    <a:pt x="422275" y="95252"/>
                  </a:cubicBezTo>
                  <a:cubicBezTo>
                    <a:pt x="456671" y="96310"/>
                    <a:pt x="491067" y="6881"/>
                    <a:pt x="527050" y="6352"/>
                  </a:cubicBezTo>
                  <a:cubicBezTo>
                    <a:pt x="563033" y="5823"/>
                    <a:pt x="602192" y="92077"/>
                    <a:pt x="638175" y="92077"/>
                  </a:cubicBezTo>
                  <a:cubicBezTo>
                    <a:pt x="674158" y="92077"/>
                    <a:pt x="708554" y="5823"/>
                    <a:pt x="742950" y="6352"/>
                  </a:cubicBezTo>
                  <a:cubicBezTo>
                    <a:pt x="777346" y="6881"/>
                    <a:pt x="810154" y="95781"/>
                    <a:pt x="844550" y="95252"/>
                  </a:cubicBezTo>
                  <a:cubicBezTo>
                    <a:pt x="878946" y="94723"/>
                    <a:pt x="914400" y="3706"/>
                    <a:pt x="949325" y="3177"/>
                  </a:cubicBezTo>
                  <a:cubicBezTo>
                    <a:pt x="984250" y="2648"/>
                    <a:pt x="1018117" y="92077"/>
                    <a:pt x="1054100" y="92077"/>
                  </a:cubicBezTo>
                  <a:cubicBezTo>
                    <a:pt x="1090083" y="92077"/>
                    <a:pt x="1130300" y="2648"/>
                    <a:pt x="1165225" y="3177"/>
                  </a:cubicBezTo>
                  <a:cubicBezTo>
                    <a:pt x="1200150" y="3706"/>
                    <a:pt x="1230313" y="95252"/>
                    <a:pt x="1263650" y="95252"/>
                  </a:cubicBezTo>
                  <a:cubicBezTo>
                    <a:pt x="1296987" y="95252"/>
                    <a:pt x="1330854" y="3177"/>
                    <a:pt x="1365250" y="3177"/>
                  </a:cubicBezTo>
                  <a:cubicBezTo>
                    <a:pt x="1399646" y="3177"/>
                    <a:pt x="1435100" y="95781"/>
                    <a:pt x="1470025" y="95252"/>
                  </a:cubicBezTo>
                  <a:cubicBezTo>
                    <a:pt x="1504950" y="94723"/>
                    <a:pt x="1538817" y="531"/>
                    <a:pt x="1574800" y="2"/>
                  </a:cubicBezTo>
                  <a:cubicBezTo>
                    <a:pt x="1610783" y="-527"/>
                    <a:pt x="1651000" y="91019"/>
                    <a:pt x="1685925" y="92077"/>
                  </a:cubicBezTo>
                  <a:cubicBezTo>
                    <a:pt x="1720850" y="93135"/>
                    <a:pt x="1750483" y="6352"/>
                    <a:pt x="1784350" y="6352"/>
                  </a:cubicBezTo>
                  <a:cubicBezTo>
                    <a:pt x="1818217" y="6352"/>
                    <a:pt x="1854200" y="92077"/>
                    <a:pt x="1889125" y="92077"/>
                  </a:cubicBezTo>
                  <a:cubicBezTo>
                    <a:pt x="1924050" y="92077"/>
                    <a:pt x="1958975" y="5823"/>
                    <a:pt x="1993900" y="6352"/>
                  </a:cubicBezTo>
                  <a:cubicBezTo>
                    <a:pt x="2028825" y="6881"/>
                    <a:pt x="2063221" y="95252"/>
                    <a:pt x="2098675" y="95252"/>
                  </a:cubicBezTo>
                  <a:cubicBezTo>
                    <a:pt x="2134129" y="95252"/>
                    <a:pt x="2171700" y="6352"/>
                    <a:pt x="2206625" y="6352"/>
                  </a:cubicBezTo>
                  <a:cubicBezTo>
                    <a:pt x="2241550" y="6352"/>
                    <a:pt x="2272242" y="95781"/>
                    <a:pt x="2308225" y="95252"/>
                  </a:cubicBezTo>
                  <a:cubicBezTo>
                    <a:pt x="2344208" y="94723"/>
                    <a:pt x="2388129" y="3706"/>
                    <a:pt x="2422525" y="3177"/>
                  </a:cubicBezTo>
                  <a:cubicBezTo>
                    <a:pt x="2456921" y="2648"/>
                    <a:pt x="2482321" y="91548"/>
                    <a:pt x="2514600" y="92077"/>
                  </a:cubicBezTo>
                  <a:cubicBezTo>
                    <a:pt x="2546879" y="92606"/>
                    <a:pt x="2581275" y="5823"/>
                    <a:pt x="2616200" y="6352"/>
                  </a:cubicBezTo>
                  <a:cubicBezTo>
                    <a:pt x="2651125" y="6881"/>
                    <a:pt x="2688696" y="89431"/>
                    <a:pt x="2724150" y="95252"/>
                  </a:cubicBezTo>
                  <a:cubicBezTo>
                    <a:pt x="2759604" y="101073"/>
                    <a:pt x="2810933" y="49214"/>
                    <a:pt x="2828925" y="41277"/>
                  </a:cubicBezTo>
                  <a:cubicBezTo>
                    <a:pt x="2846917" y="33339"/>
                    <a:pt x="2839508" y="40483"/>
                    <a:pt x="2832100" y="47627"/>
                  </a:cubicBezTo>
                </a:path>
              </a:pathLst>
            </a:custGeom>
            <a:noFill/>
            <a:ln w="0" cap="sq">
              <a:solidFill>
                <a:schemeClr val="tx1"/>
              </a:solidFill>
              <a:tailEnd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34478">
                <a:defRPr/>
              </a:pPr>
              <a:endParaRPr lang="de-DE" sz="1350"/>
            </a:p>
          </p:txBody>
        </p:sp>
        <p:cxnSp>
          <p:nvCxnSpPr>
            <p:cNvPr id="10" name="Gerade Verbindung mit Pfeil 9"/>
            <p:cNvCxnSpPr/>
            <p:nvPr/>
          </p:nvCxnSpPr>
          <p:spPr>
            <a:xfrm>
              <a:off x="13011699" y="9575994"/>
              <a:ext cx="40373" cy="1"/>
            </a:xfrm>
            <a:prstGeom prst="straightConnector1">
              <a:avLst/>
            </a:prstGeom>
            <a:ln w="0" cap="sq" cmpd="sng">
              <a:solidFill>
                <a:schemeClr val="tx1"/>
              </a:solidFill>
              <a:prstDash val="soli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Oval 8"/>
          <p:cNvSpPr>
            <a:spLocks noChangeAspect="1"/>
          </p:cNvSpPr>
          <p:nvPr/>
        </p:nvSpPr>
        <p:spPr>
          <a:xfrm>
            <a:off x="10735292" y="3140968"/>
            <a:ext cx="180020" cy="180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350"/>
          </a:p>
        </p:txBody>
      </p:sp>
      <p:sp>
        <p:nvSpPr>
          <p:cNvPr id="12" name="Oval 9"/>
          <p:cNvSpPr>
            <a:spLocks noChangeAspect="1"/>
          </p:cNvSpPr>
          <p:nvPr/>
        </p:nvSpPr>
        <p:spPr>
          <a:xfrm>
            <a:off x="10735292" y="3411797"/>
            <a:ext cx="180000" cy="180000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350"/>
          </a:p>
        </p:txBody>
      </p:sp>
      <p:sp>
        <p:nvSpPr>
          <p:cNvPr id="13" name="Rahmen 33"/>
          <p:cNvSpPr>
            <a:spLocks/>
          </p:cNvSpPr>
          <p:nvPr/>
        </p:nvSpPr>
        <p:spPr>
          <a:xfrm>
            <a:off x="6681275" y="-822576"/>
            <a:ext cx="1121538" cy="747692"/>
          </a:xfrm>
          <a:prstGeom prst="frame">
            <a:avLst>
              <a:gd name="adj1" fmla="val 1473"/>
            </a:avLst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 dirty="0">
              <a:solidFill>
                <a:schemeClr val="tx1"/>
              </a:solidFill>
            </a:endParaRPr>
          </a:p>
        </p:txBody>
      </p:sp>
      <p:sp>
        <p:nvSpPr>
          <p:cNvPr id="14" name="Dreieck 34"/>
          <p:cNvSpPr>
            <a:spLocks noChangeAspect="1"/>
          </p:cNvSpPr>
          <p:nvPr/>
        </p:nvSpPr>
        <p:spPr>
          <a:xfrm>
            <a:off x="8027188" y="-822659"/>
            <a:ext cx="747775" cy="747775"/>
          </a:xfrm>
          <a:prstGeom prst="triangl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/>
          </a:p>
        </p:txBody>
      </p:sp>
      <p:sp>
        <p:nvSpPr>
          <p:cNvPr id="15" name="Ring 35"/>
          <p:cNvSpPr>
            <a:spLocks noChangeAspect="1"/>
          </p:cNvSpPr>
          <p:nvPr/>
        </p:nvSpPr>
        <p:spPr>
          <a:xfrm>
            <a:off x="8924601" y="-822659"/>
            <a:ext cx="747692" cy="747775"/>
          </a:xfrm>
          <a:prstGeom prst="donut">
            <a:avLst>
              <a:gd name="adj" fmla="val 0"/>
            </a:avLst>
          </a:prstGeom>
          <a:solidFill>
            <a:schemeClr val="tx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>
              <a:solidFill>
                <a:schemeClr val="tx1"/>
              </a:solidFill>
            </a:endParaRPr>
          </a:p>
        </p:txBody>
      </p:sp>
      <p:sp>
        <p:nvSpPr>
          <p:cNvPr id="16" name="Rahmen 36"/>
          <p:cNvSpPr>
            <a:spLocks noChangeAspect="1"/>
          </p:cNvSpPr>
          <p:nvPr/>
        </p:nvSpPr>
        <p:spPr>
          <a:xfrm>
            <a:off x="5684158" y="-822659"/>
            <a:ext cx="747692" cy="747775"/>
          </a:xfrm>
          <a:prstGeom prst="frame">
            <a:avLst>
              <a:gd name="adj1" fmla="val 1473"/>
            </a:avLst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 dirty="0">
              <a:solidFill>
                <a:schemeClr val="tx1"/>
              </a:solidFill>
            </a:endParaRPr>
          </a:p>
        </p:txBody>
      </p:sp>
      <p:cxnSp>
        <p:nvCxnSpPr>
          <p:cNvPr id="17" name="Gerade Verbindung 16"/>
          <p:cNvCxnSpPr/>
          <p:nvPr/>
        </p:nvCxnSpPr>
        <p:spPr>
          <a:xfrm>
            <a:off x="9921552" y="-822659"/>
            <a:ext cx="0" cy="74769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ing 55"/>
          <p:cNvSpPr>
            <a:spLocks noChangeAspect="1"/>
          </p:cNvSpPr>
          <p:nvPr/>
        </p:nvSpPr>
        <p:spPr>
          <a:xfrm>
            <a:off x="2018662" y="-622664"/>
            <a:ext cx="72000" cy="72000"/>
          </a:xfrm>
          <a:prstGeom prst="donut">
            <a:avLst>
              <a:gd name="adj" fmla="val 3104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>
              <a:solidFill>
                <a:schemeClr val="tx1"/>
              </a:solidFill>
            </a:endParaRPr>
          </a:p>
        </p:txBody>
      </p:sp>
      <p:sp>
        <p:nvSpPr>
          <p:cNvPr id="19" name="Dreieck 56"/>
          <p:cNvSpPr>
            <a:spLocks noChangeAspect="1"/>
          </p:cNvSpPr>
          <p:nvPr/>
        </p:nvSpPr>
        <p:spPr>
          <a:xfrm>
            <a:off x="2000815" y="-910696"/>
            <a:ext cx="71991" cy="720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/>
          </a:p>
        </p:txBody>
      </p:sp>
      <p:sp>
        <p:nvSpPr>
          <p:cNvPr id="20" name="Abschrägung 57"/>
          <p:cNvSpPr>
            <a:spLocks noChangeAspect="1"/>
          </p:cNvSpPr>
          <p:nvPr/>
        </p:nvSpPr>
        <p:spPr>
          <a:xfrm>
            <a:off x="2000672" y="-1156120"/>
            <a:ext cx="71991" cy="72000"/>
          </a:xfrm>
          <a:prstGeom prst="bevel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2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de-DE" sz="2000" b="1" dirty="0">
              <a:ln w="50800"/>
              <a:solidFill>
                <a:schemeClr val="bg1">
                  <a:shade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ing 58"/>
          <p:cNvSpPr>
            <a:spLocks noChangeAspect="1"/>
          </p:cNvSpPr>
          <p:nvPr/>
        </p:nvSpPr>
        <p:spPr>
          <a:xfrm>
            <a:off x="-35793" y="-819472"/>
            <a:ext cx="180000" cy="180000"/>
          </a:xfrm>
          <a:prstGeom prst="donut">
            <a:avLst>
              <a:gd name="adj" fmla="val 2860"/>
            </a:avLst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>
              <a:solidFill>
                <a:schemeClr val="tx1"/>
              </a:solidFill>
            </a:endParaRPr>
          </a:p>
        </p:txBody>
      </p:sp>
      <p:cxnSp>
        <p:nvCxnSpPr>
          <p:cNvPr id="22" name="Gerade Verbindung 21"/>
          <p:cNvCxnSpPr/>
          <p:nvPr/>
        </p:nvCxnSpPr>
        <p:spPr>
          <a:xfrm>
            <a:off x="-4850" y="-447398"/>
            <a:ext cx="18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 flipH="1">
            <a:off x="-87560" y="-539572"/>
            <a:ext cx="498" cy="1800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Bild 6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9" y="-1072882"/>
            <a:ext cx="108614" cy="108000"/>
          </a:xfrm>
          <a:prstGeom prst="rect">
            <a:avLst/>
          </a:prstGeom>
        </p:spPr>
      </p:pic>
      <p:sp>
        <p:nvSpPr>
          <p:cNvPr id="25" name="Pfeil nach unten 24"/>
          <p:cNvSpPr>
            <a:spLocks/>
          </p:cNvSpPr>
          <p:nvPr/>
        </p:nvSpPr>
        <p:spPr>
          <a:xfrm rot="-5400000">
            <a:off x="12137089" y="3902453"/>
            <a:ext cx="180000" cy="720000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1522" y="3068960"/>
            <a:ext cx="205818" cy="27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hteck 26"/>
          <p:cNvSpPr>
            <a:spLocks noChangeAspect="1"/>
          </p:cNvSpPr>
          <p:nvPr/>
        </p:nvSpPr>
        <p:spPr>
          <a:xfrm>
            <a:off x="2018654" y="-406648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A</a:t>
            </a:r>
          </a:p>
        </p:txBody>
      </p:sp>
      <p:sp>
        <p:nvSpPr>
          <p:cNvPr id="28" name="Rechteck 27"/>
          <p:cNvSpPr>
            <a:spLocks noChangeAspect="1"/>
          </p:cNvSpPr>
          <p:nvPr/>
        </p:nvSpPr>
        <p:spPr>
          <a:xfrm>
            <a:off x="2018654" y="-271016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B</a:t>
            </a:r>
          </a:p>
        </p:txBody>
      </p:sp>
      <p:sp>
        <p:nvSpPr>
          <p:cNvPr id="29" name="Rechteck 28"/>
          <p:cNvSpPr>
            <a:spLocks noChangeAspect="1"/>
          </p:cNvSpPr>
          <p:nvPr/>
        </p:nvSpPr>
        <p:spPr>
          <a:xfrm>
            <a:off x="2018654" y="-135384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C</a:t>
            </a:r>
          </a:p>
        </p:txBody>
      </p:sp>
      <p:sp>
        <p:nvSpPr>
          <p:cNvPr id="30" name="Rechteck 29"/>
          <p:cNvSpPr>
            <a:spLocks noChangeAspect="1"/>
          </p:cNvSpPr>
          <p:nvPr/>
        </p:nvSpPr>
        <p:spPr>
          <a:xfrm>
            <a:off x="2153893" y="-406648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D</a:t>
            </a:r>
          </a:p>
        </p:txBody>
      </p:sp>
      <p:sp>
        <p:nvSpPr>
          <p:cNvPr id="31" name="Rechteck 30"/>
          <p:cNvSpPr>
            <a:spLocks noChangeAspect="1"/>
          </p:cNvSpPr>
          <p:nvPr/>
        </p:nvSpPr>
        <p:spPr>
          <a:xfrm>
            <a:off x="2153893" y="-271016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E</a:t>
            </a:r>
          </a:p>
        </p:txBody>
      </p:sp>
      <p:sp>
        <p:nvSpPr>
          <p:cNvPr id="32" name="Rechteck 31"/>
          <p:cNvSpPr>
            <a:spLocks noChangeAspect="1"/>
          </p:cNvSpPr>
          <p:nvPr/>
        </p:nvSpPr>
        <p:spPr>
          <a:xfrm>
            <a:off x="2153893" y="-135384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F</a:t>
            </a:r>
          </a:p>
        </p:txBody>
      </p:sp>
      <p:grpSp>
        <p:nvGrpSpPr>
          <p:cNvPr id="33" name="Gruppierung 56"/>
          <p:cNvGrpSpPr>
            <a:grpSpLocks noChangeAspect="1"/>
          </p:cNvGrpSpPr>
          <p:nvPr/>
        </p:nvGrpSpPr>
        <p:grpSpPr>
          <a:xfrm>
            <a:off x="10788698" y="188640"/>
            <a:ext cx="237599" cy="720000"/>
            <a:chOff x="1556792" y="7258050"/>
            <a:chExt cx="237599" cy="720000"/>
          </a:xfrm>
        </p:grpSpPr>
        <p:sp>
          <p:nvSpPr>
            <p:cNvPr id="34" name="Abgerundetes Rechteck 33"/>
            <p:cNvSpPr/>
            <p:nvPr/>
          </p:nvSpPr>
          <p:spPr>
            <a:xfrm>
              <a:off x="1556792" y="7265014"/>
              <a:ext cx="237599" cy="701538"/>
            </a:xfrm>
            <a:prstGeom prst="roundRect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 w="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5" name="Gerade Verbindung 34"/>
            <p:cNvCxnSpPr/>
            <p:nvPr/>
          </p:nvCxnSpPr>
          <p:spPr>
            <a:xfrm>
              <a:off x="1787055" y="7258050"/>
              <a:ext cx="0" cy="72000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uppierung 59"/>
          <p:cNvGrpSpPr>
            <a:grpSpLocks noChangeAspect="1"/>
          </p:cNvGrpSpPr>
          <p:nvPr/>
        </p:nvGrpSpPr>
        <p:grpSpPr>
          <a:xfrm>
            <a:off x="10842034" y="1070412"/>
            <a:ext cx="178199" cy="540000"/>
            <a:chOff x="1556792" y="7258050"/>
            <a:chExt cx="237599" cy="720000"/>
          </a:xfrm>
        </p:grpSpPr>
        <p:sp>
          <p:nvSpPr>
            <p:cNvPr id="37" name="Abgerundetes Rechteck 36"/>
            <p:cNvSpPr/>
            <p:nvPr/>
          </p:nvSpPr>
          <p:spPr>
            <a:xfrm>
              <a:off x="1556792" y="7265014"/>
              <a:ext cx="237599" cy="701538"/>
            </a:xfrm>
            <a:prstGeom prst="roundRect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 w="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8" name="Gerade Verbindung 37"/>
            <p:cNvCxnSpPr/>
            <p:nvPr/>
          </p:nvCxnSpPr>
          <p:spPr>
            <a:xfrm>
              <a:off x="1787055" y="7258050"/>
              <a:ext cx="0" cy="72000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uppierung 62"/>
          <p:cNvGrpSpPr>
            <a:grpSpLocks noChangeAspect="1"/>
          </p:cNvGrpSpPr>
          <p:nvPr/>
        </p:nvGrpSpPr>
        <p:grpSpPr>
          <a:xfrm>
            <a:off x="10929714" y="1763444"/>
            <a:ext cx="89100" cy="270000"/>
            <a:chOff x="1556792" y="7258050"/>
            <a:chExt cx="237599" cy="720000"/>
          </a:xfrm>
        </p:grpSpPr>
        <p:sp>
          <p:nvSpPr>
            <p:cNvPr id="40" name="Abgerundetes Rechteck 39"/>
            <p:cNvSpPr/>
            <p:nvPr/>
          </p:nvSpPr>
          <p:spPr>
            <a:xfrm>
              <a:off x="1556792" y="7265014"/>
              <a:ext cx="237599" cy="701538"/>
            </a:xfrm>
            <a:prstGeom prst="roundRect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 w="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1" name="Gerade Verbindung 40"/>
            <p:cNvCxnSpPr/>
            <p:nvPr/>
          </p:nvCxnSpPr>
          <p:spPr>
            <a:xfrm>
              <a:off x="1787055" y="7258050"/>
              <a:ext cx="0" cy="72000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Oval 37"/>
          <p:cNvSpPr>
            <a:spLocks noChangeAspect="1"/>
          </p:cNvSpPr>
          <p:nvPr/>
        </p:nvSpPr>
        <p:spPr>
          <a:xfrm>
            <a:off x="10948086" y="5024353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IV</a:t>
            </a:r>
          </a:p>
        </p:txBody>
      </p:sp>
      <p:sp>
        <p:nvSpPr>
          <p:cNvPr id="43" name="Oval 38"/>
          <p:cNvSpPr>
            <a:spLocks noChangeAspect="1"/>
          </p:cNvSpPr>
          <p:nvPr/>
        </p:nvSpPr>
        <p:spPr>
          <a:xfrm>
            <a:off x="10948086" y="4806021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TW</a:t>
            </a:r>
          </a:p>
        </p:txBody>
      </p:sp>
      <p:sp>
        <p:nvSpPr>
          <p:cNvPr id="44" name="Oval 41"/>
          <p:cNvSpPr>
            <a:spLocks noChangeAspect="1"/>
          </p:cNvSpPr>
          <p:nvPr/>
        </p:nvSpPr>
        <p:spPr>
          <a:xfrm>
            <a:off x="10948086" y="5460484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45" name="Oval 42"/>
          <p:cNvSpPr>
            <a:spLocks noChangeAspect="1"/>
          </p:cNvSpPr>
          <p:nvPr/>
        </p:nvSpPr>
        <p:spPr>
          <a:xfrm>
            <a:off x="10948086" y="567487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LM</a:t>
            </a:r>
          </a:p>
        </p:txBody>
      </p:sp>
      <p:sp>
        <p:nvSpPr>
          <p:cNvPr id="46" name="Oval 44"/>
          <p:cNvSpPr>
            <a:spLocks noChangeAspect="1"/>
          </p:cNvSpPr>
          <p:nvPr/>
        </p:nvSpPr>
        <p:spPr>
          <a:xfrm>
            <a:off x="10948086" y="5894731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47" name="Oval 45"/>
          <p:cNvSpPr>
            <a:spLocks noChangeAspect="1"/>
          </p:cNvSpPr>
          <p:nvPr/>
        </p:nvSpPr>
        <p:spPr>
          <a:xfrm>
            <a:off x="10948086" y="611788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48" name="Oval 48"/>
          <p:cNvSpPr>
            <a:spLocks noChangeAspect="1"/>
          </p:cNvSpPr>
          <p:nvPr/>
        </p:nvSpPr>
        <p:spPr>
          <a:xfrm>
            <a:off x="10948086" y="6548742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ST</a:t>
            </a:r>
          </a:p>
        </p:txBody>
      </p:sp>
      <p:sp>
        <p:nvSpPr>
          <p:cNvPr id="49" name="Oval 49"/>
          <p:cNvSpPr>
            <a:spLocks noChangeAspect="1"/>
          </p:cNvSpPr>
          <p:nvPr/>
        </p:nvSpPr>
        <p:spPr>
          <a:xfrm>
            <a:off x="10948086" y="5242536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AV</a:t>
            </a:r>
          </a:p>
        </p:txBody>
      </p:sp>
      <p:sp>
        <p:nvSpPr>
          <p:cNvPr id="50" name="Oval 50"/>
          <p:cNvSpPr>
            <a:spLocks noChangeAspect="1"/>
          </p:cNvSpPr>
          <p:nvPr/>
        </p:nvSpPr>
        <p:spPr>
          <a:xfrm>
            <a:off x="10948086" y="6334187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51" name="Oval 37"/>
          <p:cNvSpPr>
            <a:spLocks noChangeAspect="1"/>
          </p:cNvSpPr>
          <p:nvPr/>
        </p:nvSpPr>
        <p:spPr>
          <a:xfrm>
            <a:off x="10552022" y="5027241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IV</a:t>
            </a:r>
          </a:p>
        </p:txBody>
      </p:sp>
      <p:sp>
        <p:nvSpPr>
          <p:cNvPr id="52" name="Oval 38"/>
          <p:cNvSpPr>
            <a:spLocks noChangeAspect="1"/>
          </p:cNvSpPr>
          <p:nvPr/>
        </p:nvSpPr>
        <p:spPr>
          <a:xfrm>
            <a:off x="10552022" y="4808909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TW</a:t>
            </a:r>
          </a:p>
        </p:txBody>
      </p:sp>
      <p:sp>
        <p:nvSpPr>
          <p:cNvPr id="53" name="Oval 41"/>
          <p:cNvSpPr>
            <a:spLocks noChangeAspect="1"/>
          </p:cNvSpPr>
          <p:nvPr/>
        </p:nvSpPr>
        <p:spPr>
          <a:xfrm>
            <a:off x="10552022" y="5463372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RM</a:t>
            </a:r>
          </a:p>
        </p:txBody>
      </p:sp>
      <p:sp>
        <p:nvSpPr>
          <p:cNvPr id="54" name="Oval 42"/>
          <p:cNvSpPr>
            <a:spLocks noChangeAspect="1"/>
          </p:cNvSpPr>
          <p:nvPr/>
        </p:nvSpPr>
        <p:spPr>
          <a:xfrm>
            <a:off x="10552022" y="5677767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LM</a:t>
            </a:r>
          </a:p>
        </p:txBody>
      </p:sp>
      <p:sp>
        <p:nvSpPr>
          <p:cNvPr id="55" name="Oval 44"/>
          <p:cNvSpPr>
            <a:spLocks noChangeAspect="1"/>
          </p:cNvSpPr>
          <p:nvPr/>
        </p:nvSpPr>
        <p:spPr>
          <a:xfrm>
            <a:off x="10552022" y="5897619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6" name="Oval 45"/>
          <p:cNvSpPr>
            <a:spLocks noChangeAspect="1"/>
          </p:cNvSpPr>
          <p:nvPr/>
        </p:nvSpPr>
        <p:spPr>
          <a:xfrm>
            <a:off x="10552022" y="6120777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57" name="Oval 48"/>
          <p:cNvSpPr>
            <a:spLocks noChangeAspect="1"/>
          </p:cNvSpPr>
          <p:nvPr/>
        </p:nvSpPr>
        <p:spPr>
          <a:xfrm>
            <a:off x="10552022" y="6551630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ST</a:t>
            </a:r>
          </a:p>
        </p:txBody>
      </p:sp>
      <p:sp>
        <p:nvSpPr>
          <p:cNvPr id="58" name="Oval 49"/>
          <p:cNvSpPr>
            <a:spLocks noChangeAspect="1"/>
          </p:cNvSpPr>
          <p:nvPr/>
        </p:nvSpPr>
        <p:spPr>
          <a:xfrm>
            <a:off x="10552022" y="5245424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AV</a:t>
            </a:r>
          </a:p>
        </p:txBody>
      </p:sp>
      <p:sp>
        <p:nvSpPr>
          <p:cNvPr id="59" name="Oval 50"/>
          <p:cNvSpPr>
            <a:spLocks noChangeAspect="1"/>
          </p:cNvSpPr>
          <p:nvPr/>
        </p:nvSpPr>
        <p:spPr>
          <a:xfrm>
            <a:off x="10552022" y="6337075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10</a:t>
            </a:r>
          </a:p>
        </p:txBody>
      </p:sp>
      <p:pic>
        <p:nvPicPr>
          <p:cNvPr id="60" name="Grafik 59">
            <a:hlinkClick r:id="rId4"/>
            <a:extLst>
              <a:ext uri="{FF2B5EF4-FFF2-40B4-BE49-F238E27FC236}">
                <a16:creationId xmlns:a16="http://schemas.microsoft.com/office/drawing/2014/main" id="{831256A5-2B13-433B-B18F-B048807ABBCC}"/>
              </a:ext>
            </a:extLst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0" y="6423701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590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cxnSp>
        <p:nvCxnSpPr>
          <p:cNvPr id="6" name="Gerade Verbindung mit Pfeil 5"/>
          <p:cNvCxnSpPr/>
          <p:nvPr/>
        </p:nvCxnSpPr>
        <p:spPr>
          <a:xfrm>
            <a:off x="11862084" y="2607270"/>
            <a:ext cx="72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>
          <a:xfrm>
            <a:off x="11864658" y="3170976"/>
            <a:ext cx="720000" cy="0"/>
          </a:xfrm>
          <a:prstGeom prst="straightConnector1">
            <a:avLst/>
          </a:prstGeom>
          <a:ln>
            <a:solidFill>
              <a:schemeClr val="dk1">
                <a:shade val="95000"/>
                <a:satMod val="105000"/>
              </a:schemeClr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" name="Gruppieren 156"/>
          <p:cNvGrpSpPr>
            <a:grpSpLocks noChangeAspect="1"/>
          </p:cNvGrpSpPr>
          <p:nvPr/>
        </p:nvGrpSpPr>
        <p:grpSpPr bwMode="auto">
          <a:xfrm flipV="1">
            <a:off x="11876523" y="3741039"/>
            <a:ext cx="720000" cy="36000"/>
            <a:chOff x="11750663" y="9545586"/>
            <a:chExt cx="1301407" cy="60765"/>
          </a:xfrm>
        </p:grpSpPr>
        <p:sp>
          <p:nvSpPr>
            <p:cNvPr id="9" name="Freihandform 8"/>
            <p:cNvSpPr/>
            <p:nvPr/>
          </p:nvSpPr>
          <p:spPr>
            <a:xfrm>
              <a:off x="11750663" y="9545586"/>
              <a:ext cx="1261036" cy="60765"/>
            </a:xfrm>
            <a:custGeom>
              <a:avLst/>
              <a:gdLst>
                <a:gd name="connsiteX0" fmla="*/ 0 w 2840101"/>
                <a:gd name="connsiteY0" fmla="*/ 95252 h 95706"/>
                <a:gd name="connsiteX1" fmla="*/ 111125 w 2840101"/>
                <a:gd name="connsiteY1" fmla="*/ 2 h 95706"/>
                <a:gd name="connsiteX2" fmla="*/ 209550 w 2840101"/>
                <a:gd name="connsiteY2" fmla="*/ 95252 h 95706"/>
                <a:gd name="connsiteX3" fmla="*/ 320675 w 2840101"/>
                <a:gd name="connsiteY3" fmla="*/ 2 h 95706"/>
                <a:gd name="connsiteX4" fmla="*/ 422275 w 2840101"/>
                <a:gd name="connsiteY4" fmla="*/ 95252 h 95706"/>
                <a:gd name="connsiteX5" fmla="*/ 527050 w 2840101"/>
                <a:gd name="connsiteY5" fmla="*/ 6352 h 95706"/>
                <a:gd name="connsiteX6" fmla="*/ 638175 w 2840101"/>
                <a:gd name="connsiteY6" fmla="*/ 92077 h 95706"/>
                <a:gd name="connsiteX7" fmla="*/ 742950 w 2840101"/>
                <a:gd name="connsiteY7" fmla="*/ 6352 h 95706"/>
                <a:gd name="connsiteX8" fmla="*/ 844550 w 2840101"/>
                <a:gd name="connsiteY8" fmla="*/ 95252 h 95706"/>
                <a:gd name="connsiteX9" fmla="*/ 949325 w 2840101"/>
                <a:gd name="connsiteY9" fmla="*/ 3177 h 95706"/>
                <a:gd name="connsiteX10" fmla="*/ 1054100 w 2840101"/>
                <a:gd name="connsiteY10" fmla="*/ 92077 h 95706"/>
                <a:gd name="connsiteX11" fmla="*/ 1165225 w 2840101"/>
                <a:gd name="connsiteY11" fmla="*/ 3177 h 95706"/>
                <a:gd name="connsiteX12" fmla="*/ 1263650 w 2840101"/>
                <a:gd name="connsiteY12" fmla="*/ 95252 h 95706"/>
                <a:gd name="connsiteX13" fmla="*/ 1365250 w 2840101"/>
                <a:gd name="connsiteY13" fmla="*/ 3177 h 95706"/>
                <a:gd name="connsiteX14" fmla="*/ 1470025 w 2840101"/>
                <a:gd name="connsiteY14" fmla="*/ 95252 h 95706"/>
                <a:gd name="connsiteX15" fmla="*/ 1574800 w 2840101"/>
                <a:gd name="connsiteY15" fmla="*/ 2 h 95706"/>
                <a:gd name="connsiteX16" fmla="*/ 1685925 w 2840101"/>
                <a:gd name="connsiteY16" fmla="*/ 92077 h 95706"/>
                <a:gd name="connsiteX17" fmla="*/ 1784350 w 2840101"/>
                <a:gd name="connsiteY17" fmla="*/ 6352 h 95706"/>
                <a:gd name="connsiteX18" fmla="*/ 1889125 w 2840101"/>
                <a:gd name="connsiteY18" fmla="*/ 92077 h 95706"/>
                <a:gd name="connsiteX19" fmla="*/ 1993900 w 2840101"/>
                <a:gd name="connsiteY19" fmla="*/ 6352 h 95706"/>
                <a:gd name="connsiteX20" fmla="*/ 2098675 w 2840101"/>
                <a:gd name="connsiteY20" fmla="*/ 95252 h 95706"/>
                <a:gd name="connsiteX21" fmla="*/ 2206625 w 2840101"/>
                <a:gd name="connsiteY21" fmla="*/ 6352 h 95706"/>
                <a:gd name="connsiteX22" fmla="*/ 2308225 w 2840101"/>
                <a:gd name="connsiteY22" fmla="*/ 95252 h 95706"/>
                <a:gd name="connsiteX23" fmla="*/ 2422525 w 2840101"/>
                <a:gd name="connsiteY23" fmla="*/ 3177 h 95706"/>
                <a:gd name="connsiteX24" fmla="*/ 2514600 w 2840101"/>
                <a:gd name="connsiteY24" fmla="*/ 92077 h 95706"/>
                <a:gd name="connsiteX25" fmla="*/ 2616200 w 2840101"/>
                <a:gd name="connsiteY25" fmla="*/ 6352 h 95706"/>
                <a:gd name="connsiteX26" fmla="*/ 2724150 w 2840101"/>
                <a:gd name="connsiteY26" fmla="*/ 95252 h 95706"/>
                <a:gd name="connsiteX27" fmla="*/ 2828925 w 2840101"/>
                <a:gd name="connsiteY27" fmla="*/ 41277 h 95706"/>
                <a:gd name="connsiteX28" fmla="*/ 2832100 w 2840101"/>
                <a:gd name="connsiteY28" fmla="*/ 47627 h 95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840101" h="95706">
                  <a:moveTo>
                    <a:pt x="0" y="95252"/>
                  </a:moveTo>
                  <a:cubicBezTo>
                    <a:pt x="38100" y="47627"/>
                    <a:pt x="76200" y="2"/>
                    <a:pt x="111125" y="2"/>
                  </a:cubicBezTo>
                  <a:cubicBezTo>
                    <a:pt x="146050" y="2"/>
                    <a:pt x="174625" y="95252"/>
                    <a:pt x="209550" y="95252"/>
                  </a:cubicBezTo>
                  <a:cubicBezTo>
                    <a:pt x="244475" y="95252"/>
                    <a:pt x="285221" y="2"/>
                    <a:pt x="320675" y="2"/>
                  </a:cubicBezTo>
                  <a:cubicBezTo>
                    <a:pt x="356129" y="2"/>
                    <a:pt x="387879" y="94194"/>
                    <a:pt x="422275" y="95252"/>
                  </a:cubicBezTo>
                  <a:cubicBezTo>
                    <a:pt x="456671" y="96310"/>
                    <a:pt x="491067" y="6881"/>
                    <a:pt x="527050" y="6352"/>
                  </a:cubicBezTo>
                  <a:cubicBezTo>
                    <a:pt x="563033" y="5823"/>
                    <a:pt x="602192" y="92077"/>
                    <a:pt x="638175" y="92077"/>
                  </a:cubicBezTo>
                  <a:cubicBezTo>
                    <a:pt x="674158" y="92077"/>
                    <a:pt x="708554" y="5823"/>
                    <a:pt x="742950" y="6352"/>
                  </a:cubicBezTo>
                  <a:cubicBezTo>
                    <a:pt x="777346" y="6881"/>
                    <a:pt x="810154" y="95781"/>
                    <a:pt x="844550" y="95252"/>
                  </a:cubicBezTo>
                  <a:cubicBezTo>
                    <a:pt x="878946" y="94723"/>
                    <a:pt x="914400" y="3706"/>
                    <a:pt x="949325" y="3177"/>
                  </a:cubicBezTo>
                  <a:cubicBezTo>
                    <a:pt x="984250" y="2648"/>
                    <a:pt x="1018117" y="92077"/>
                    <a:pt x="1054100" y="92077"/>
                  </a:cubicBezTo>
                  <a:cubicBezTo>
                    <a:pt x="1090083" y="92077"/>
                    <a:pt x="1130300" y="2648"/>
                    <a:pt x="1165225" y="3177"/>
                  </a:cubicBezTo>
                  <a:cubicBezTo>
                    <a:pt x="1200150" y="3706"/>
                    <a:pt x="1230313" y="95252"/>
                    <a:pt x="1263650" y="95252"/>
                  </a:cubicBezTo>
                  <a:cubicBezTo>
                    <a:pt x="1296987" y="95252"/>
                    <a:pt x="1330854" y="3177"/>
                    <a:pt x="1365250" y="3177"/>
                  </a:cubicBezTo>
                  <a:cubicBezTo>
                    <a:pt x="1399646" y="3177"/>
                    <a:pt x="1435100" y="95781"/>
                    <a:pt x="1470025" y="95252"/>
                  </a:cubicBezTo>
                  <a:cubicBezTo>
                    <a:pt x="1504950" y="94723"/>
                    <a:pt x="1538817" y="531"/>
                    <a:pt x="1574800" y="2"/>
                  </a:cubicBezTo>
                  <a:cubicBezTo>
                    <a:pt x="1610783" y="-527"/>
                    <a:pt x="1651000" y="91019"/>
                    <a:pt x="1685925" y="92077"/>
                  </a:cubicBezTo>
                  <a:cubicBezTo>
                    <a:pt x="1720850" y="93135"/>
                    <a:pt x="1750483" y="6352"/>
                    <a:pt x="1784350" y="6352"/>
                  </a:cubicBezTo>
                  <a:cubicBezTo>
                    <a:pt x="1818217" y="6352"/>
                    <a:pt x="1854200" y="92077"/>
                    <a:pt x="1889125" y="92077"/>
                  </a:cubicBezTo>
                  <a:cubicBezTo>
                    <a:pt x="1924050" y="92077"/>
                    <a:pt x="1958975" y="5823"/>
                    <a:pt x="1993900" y="6352"/>
                  </a:cubicBezTo>
                  <a:cubicBezTo>
                    <a:pt x="2028825" y="6881"/>
                    <a:pt x="2063221" y="95252"/>
                    <a:pt x="2098675" y="95252"/>
                  </a:cubicBezTo>
                  <a:cubicBezTo>
                    <a:pt x="2134129" y="95252"/>
                    <a:pt x="2171700" y="6352"/>
                    <a:pt x="2206625" y="6352"/>
                  </a:cubicBezTo>
                  <a:cubicBezTo>
                    <a:pt x="2241550" y="6352"/>
                    <a:pt x="2272242" y="95781"/>
                    <a:pt x="2308225" y="95252"/>
                  </a:cubicBezTo>
                  <a:cubicBezTo>
                    <a:pt x="2344208" y="94723"/>
                    <a:pt x="2388129" y="3706"/>
                    <a:pt x="2422525" y="3177"/>
                  </a:cubicBezTo>
                  <a:cubicBezTo>
                    <a:pt x="2456921" y="2648"/>
                    <a:pt x="2482321" y="91548"/>
                    <a:pt x="2514600" y="92077"/>
                  </a:cubicBezTo>
                  <a:cubicBezTo>
                    <a:pt x="2546879" y="92606"/>
                    <a:pt x="2581275" y="5823"/>
                    <a:pt x="2616200" y="6352"/>
                  </a:cubicBezTo>
                  <a:cubicBezTo>
                    <a:pt x="2651125" y="6881"/>
                    <a:pt x="2688696" y="89431"/>
                    <a:pt x="2724150" y="95252"/>
                  </a:cubicBezTo>
                  <a:cubicBezTo>
                    <a:pt x="2759604" y="101073"/>
                    <a:pt x="2810933" y="49214"/>
                    <a:pt x="2828925" y="41277"/>
                  </a:cubicBezTo>
                  <a:cubicBezTo>
                    <a:pt x="2846917" y="33339"/>
                    <a:pt x="2839508" y="40483"/>
                    <a:pt x="2832100" y="47627"/>
                  </a:cubicBezTo>
                </a:path>
              </a:pathLst>
            </a:custGeom>
            <a:noFill/>
            <a:ln w="0" cap="sq">
              <a:solidFill>
                <a:schemeClr val="tx1"/>
              </a:solidFill>
              <a:tailEnd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34478">
                <a:defRPr/>
              </a:pPr>
              <a:endParaRPr lang="de-DE" sz="1350"/>
            </a:p>
          </p:txBody>
        </p:sp>
        <p:cxnSp>
          <p:nvCxnSpPr>
            <p:cNvPr id="10" name="Gerade Verbindung mit Pfeil 9"/>
            <p:cNvCxnSpPr/>
            <p:nvPr/>
          </p:nvCxnSpPr>
          <p:spPr>
            <a:xfrm>
              <a:off x="13011699" y="9575994"/>
              <a:ext cx="40373" cy="1"/>
            </a:xfrm>
            <a:prstGeom prst="straightConnector1">
              <a:avLst/>
            </a:prstGeom>
            <a:ln w="0" cap="sq" cmpd="sng">
              <a:solidFill>
                <a:schemeClr val="tx1"/>
              </a:solidFill>
              <a:prstDash val="soli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Oval 8"/>
          <p:cNvSpPr>
            <a:spLocks noChangeAspect="1"/>
          </p:cNvSpPr>
          <p:nvPr/>
        </p:nvSpPr>
        <p:spPr>
          <a:xfrm>
            <a:off x="10735292" y="3140968"/>
            <a:ext cx="180020" cy="180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350"/>
          </a:p>
        </p:txBody>
      </p:sp>
      <p:sp>
        <p:nvSpPr>
          <p:cNvPr id="12" name="Oval 9"/>
          <p:cNvSpPr>
            <a:spLocks noChangeAspect="1"/>
          </p:cNvSpPr>
          <p:nvPr/>
        </p:nvSpPr>
        <p:spPr>
          <a:xfrm>
            <a:off x="10735292" y="3411797"/>
            <a:ext cx="180000" cy="180000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350"/>
          </a:p>
        </p:txBody>
      </p:sp>
      <p:sp>
        <p:nvSpPr>
          <p:cNvPr id="13" name="Rahmen 33"/>
          <p:cNvSpPr>
            <a:spLocks/>
          </p:cNvSpPr>
          <p:nvPr/>
        </p:nvSpPr>
        <p:spPr>
          <a:xfrm>
            <a:off x="6681275" y="-822576"/>
            <a:ext cx="1121538" cy="747692"/>
          </a:xfrm>
          <a:prstGeom prst="frame">
            <a:avLst>
              <a:gd name="adj1" fmla="val 1473"/>
            </a:avLst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 dirty="0">
              <a:solidFill>
                <a:schemeClr val="tx1"/>
              </a:solidFill>
            </a:endParaRPr>
          </a:p>
        </p:txBody>
      </p:sp>
      <p:sp>
        <p:nvSpPr>
          <p:cNvPr id="14" name="Dreieck 34"/>
          <p:cNvSpPr>
            <a:spLocks noChangeAspect="1"/>
          </p:cNvSpPr>
          <p:nvPr/>
        </p:nvSpPr>
        <p:spPr>
          <a:xfrm>
            <a:off x="8027188" y="-822659"/>
            <a:ext cx="747775" cy="747775"/>
          </a:xfrm>
          <a:prstGeom prst="triangl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/>
          </a:p>
        </p:txBody>
      </p:sp>
      <p:sp>
        <p:nvSpPr>
          <p:cNvPr id="15" name="Ring 35"/>
          <p:cNvSpPr>
            <a:spLocks noChangeAspect="1"/>
          </p:cNvSpPr>
          <p:nvPr/>
        </p:nvSpPr>
        <p:spPr>
          <a:xfrm>
            <a:off x="8924601" y="-822659"/>
            <a:ext cx="747692" cy="747775"/>
          </a:xfrm>
          <a:prstGeom prst="donut">
            <a:avLst>
              <a:gd name="adj" fmla="val 0"/>
            </a:avLst>
          </a:prstGeom>
          <a:solidFill>
            <a:schemeClr val="tx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>
              <a:solidFill>
                <a:schemeClr val="tx1"/>
              </a:solidFill>
            </a:endParaRPr>
          </a:p>
        </p:txBody>
      </p:sp>
      <p:sp>
        <p:nvSpPr>
          <p:cNvPr id="16" name="Rahmen 36"/>
          <p:cNvSpPr>
            <a:spLocks noChangeAspect="1"/>
          </p:cNvSpPr>
          <p:nvPr/>
        </p:nvSpPr>
        <p:spPr>
          <a:xfrm>
            <a:off x="5684158" y="-822659"/>
            <a:ext cx="747692" cy="747775"/>
          </a:xfrm>
          <a:prstGeom prst="frame">
            <a:avLst>
              <a:gd name="adj1" fmla="val 1473"/>
            </a:avLst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 dirty="0">
              <a:solidFill>
                <a:schemeClr val="tx1"/>
              </a:solidFill>
            </a:endParaRPr>
          </a:p>
        </p:txBody>
      </p:sp>
      <p:cxnSp>
        <p:nvCxnSpPr>
          <p:cNvPr id="17" name="Gerade Verbindung 16"/>
          <p:cNvCxnSpPr/>
          <p:nvPr/>
        </p:nvCxnSpPr>
        <p:spPr>
          <a:xfrm>
            <a:off x="9921552" y="-822659"/>
            <a:ext cx="0" cy="74769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ing 55"/>
          <p:cNvSpPr>
            <a:spLocks noChangeAspect="1"/>
          </p:cNvSpPr>
          <p:nvPr/>
        </p:nvSpPr>
        <p:spPr>
          <a:xfrm>
            <a:off x="2018662" y="-622664"/>
            <a:ext cx="72000" cy="72000"/>
          </a:xfrm>
          <a:prstGeom prst="donut">
            <a:avLst>
              <a:gd name="adj" fmla="val 3104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>
              <a:solidFill>
                <a:schemeClr val="tx1"/>
              </a:solidFill>
            </a:endParaRPr>
          </a:p>
        </p:txBody>
      </p:sp>
      <p:sp>
        <p:nvSpPr>
          <p:cNvPr id="19" name="Dreieck 56"/>
          <p:cNvSpPr>
            <a:spLocks noChangeAspect="1"/>
          </p:cNvSpPr>
          <p:nvPr/>
        </p:nvSpPr>
        <p:spPr>
          <a:xfrm>
            <a:off x="2000815" y="-910696"/>
            <a:ext cx="71991" cy="720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/>
          </a:p>
        </p:txBody>
      </p:sp>
      <p:sp>
        <p:nvSpPr>
          <p:cNvPr id="20" name="Abschrägung 57"/>
          <p:cNvSpPr>
            <a:spLocks noChangeAspect="1"/>
          </p:cNvSpPr>
          <p:nvPr/>
        </p:nvSpPr>
        <p:spPr>
          <a:xfrm>
            <a:off x="2000672" y="-1156120"/>
            <a:ext cx="71991" cy="72000"/>
          </a:xfrm>
          <a:prstGeom prst="bevel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2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de-DE" sz="2000" b="1" dirty="0">
              <a:ln w="50800"/>
              <a:solidFill>
                <a:schemeClr val="bg1">
                  <a:shade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ing 58"/>
          <p:cNvSpPr>
            <a:spLocks noChangeAspect="1"/>
          </p:cNvSpPr>
          <p:nvPr/>
        </p:nvSpPr>
        <p:spPr>
          <a:xfrm>
            <a:off x="-35793" y="-819472"/>
            <a:ext cx="180000" cy="180000"/>
          </a:xfrm>
          <a:prstGeom prst="donut">
            <a:avLst>
              <a:gd name="adj" fmla="val 2860"/>
            </a:avLst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>
              <a:solidFill>
                <a:schemeClr val="tx1"/>
              </a:solidFill>
            </a:endParaRPr>
          </a:p>
        </p:txBody>
      </p:sp>
      <p:cxnSp>
        <p:nvCxnSpPr>
          <p:cNvPr id="22" name="Gerade Verbindung 21"/>
          <p:cNvCxnSpPr/>
          <p:nvPr/>
        </p:nvCxnSpPr>
        <p:spPr>
          <a:xfrm>
            <a:off x="-4850" y="-447398"/>
            <a:ext cx="18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 flipH="1">
            <a:off x="-87560" y="-539572"/>
            <a:ext cx="498" cy="1800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Bild 6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9" y="-1072882"/>
            <a:ext cx="108614" cy="108000"/>
          </a:xfrm>
          <a:prstGeom prst="rect">
            <a:avLst/>
          </a:prstGeom>
        </p:spPr>
      </p:pic>
      <p:sp>
        <p:nvSpPr>
          <p:cNvPr id="25" name="Pfeil nach unten 24"/>
          <p:cNvSpPr>
            <a:spLocks/>
          </p:cNvSpPr>
          <p:nvPr/>
        </p:nvSpPr>
        <p:spPr>
          <a:xfrm rot="-5400000">
            <a:off x="12137089" y="3902453"/>
            <a:ext cx="180000" cy="720000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1522" y="3068960"/>
            <a:ext cx="205818" cy="27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hteck 26"/>
          <p:cNvSpPr>
            <a:spLocks noChangeAspect="1"/>
          </p:cNvSpPr>
          <p:nvPr/>
        </p:nvSpPr>
        <p:spPr>
          <a:xfrm>
            <a:off x="2018654" y="-406648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A</a:t>
            </a:r>
          </a:p>
        </p:txBody>
      </p:sp>
      <p:sp>
        <p:nvSpPr>
          <p:cNvPr id="28" name="Rechteck 27"/>
          <p:cNvSpPr>
            <a:spLocks noChangeAspect="1"/>
          </p:cNvSpPr>
          <p:nvPr/>
        </p:nvSpPr>
        <p:spPr>
          <a:xfrm>
            <a:off x="2018654" y="-271016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B</a:t>
            </a:r>
          </a:p>
        </p:txBody>
      </p:sp>
      <p:sp>
        <p:nvSpPr>
          <p:cNvPr id="29" name="Rechteck 28"/>
          <p:cNvSpPr>
            <a:spLocks noChangeAspect="1"/>
          </p:cNvSpPr>
          <p:nvPr/>
        </p:nvSpPr>
        <p:spPr>
          <a:xfrm>
            <a:off x="2018654" y="-135384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C</a:t>
            </a:r>
          </a:p>
        </p:txBody>
      </p:sp>
      <p:sp>
        <p:nvSpPr>
          <p:cNvPr id="30" name="Rechteck 29"/>
          <p:cNvSpPr>
            <a:spLocks noChangeAspect="1"/>
          </p:cNvSpPr>
          <p:nvPr/>
        </p:nvSpPr>
        <p:spPr>
          <a:xfrm>
            <a:off x="2153893" y="-406648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D</a:t>
            </a:r>
          </a:p>
        </p:txBody>
      </p:sp>
      <p:sp>
        <p:nvSpPr>
          <p:cNvPr id="31" name="Rechteck 30"/>
          <p:cNvSpPr>
            <a:spLocks noChangeAspect="1"/>
          </p:cNvSpPr>
          <p:nvPr/>
        </p:nvSpPr>
        <p:spPr>
          <a:xfrm>
            <a:off x="2153893" y="-271016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E</a:t>
            </a:r>
          </a:p>
        </p:txBody>
      </p:sp>
      <p:sp>
        <p:nvSpPr>
          <p:cNvPr id="32" name="Rechteck 31"/>
          <p:cNvSpPr>
            <a:spLocks noChangeAspect="1"/>
          </p:cNvSpPr>
          <p:nvPr/>
        </p:nvSpPr>
        <p:spPr>
          <a:xfrm>
            <a:off x="2153893" y="-135384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F</a:t>
            </a:r>
          </a:p>
        </p:txBody>
      </p:sp>
      <p:grpSp>
        <p:nvGrpSpPr>
          <p:cNvPr id="33" name="Gruppierung 56"/>
          <p:cNvGrpSpPr>
            <a:grpSpLocks noChangeAspect="1"/>
          </p:cNvGrpSpPr>
          <p:nvPr/>
        </p:nvGrpSpPr>
        <p:grpSpPr>
          <a:xfrm>
            <a:off x="10788698" y="188640"/>
            <a:ext cx="237599" cy="720000"/>
            <a:chOff x="1556792" y="7258050"/>
            <a:chExt cx="237599" cy="720000"/>
          </a:xfrm>
        </p:grpSpPr>
        <p:sp>
          <p:nvSpPr>
            <p:cNvPr id="34" name="Abgerundetes Rechteck 33"/>
            <p:cNvSpPr/>
            <p:nvPr/>
          </p:nvSpPr>
          <p:spPr>
            <a:xfrm>
              <a:off x="1556792" y="7265014"/>
              <a:ext cx="237599" cy="701538"/>
            </a:xfrm>
            <a:prstGeom prst="roundRect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 w="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5" name="Gerade Verbindung 34"/>
            <p:cNvCxnSpPr/>
            <p:nvPr/>
          </p:nvCxnSpPr>
          <p:spPr>
            <a:xfrm>
              <a:off x="1787055" y="7258050"/>
              <a:ext cx="0" cy="72000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uppierung 59"/>
          <p:cNvGrpSpPr>
            <a:grpSpLocks noChangeAspect="1"/>
          </p:cNvGrpSpPr>
          <p:nvPr/>
        </p:nvGrpSpPr>
        <p:grpSpPr>
          <a:xfrm>
            <a:off x="10842034" y="1070412"/>
            <a:ext cx="178199" cy="540000"/>
            <a:chOff x="1556792" y="7258050"/>
            <a:chExt cx="237599" cy="720000"/>
          </a:xfrm>
        </p:grpSpPr>
        <p:sp>
          <p:nvSpPr>
            <p:cNvPr id="37" name="Abgerundetes Rechteck 36"/>
            <p:cNvSpPr/>
            <p:nvPr/>
          </p:nvSpPr>
          <p:spPr>
            <a:xfrm>
              <a:off x="1556792" y="7265014"/>
              <a:ext cx="237599" cy="701538"/>
            </a:xfrm>
            <a:prstGeom prst="roundRect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 w="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8" name="Gerade Verbindung 37"/>
            <p:cNvCxnSpPr/>
            <p:nvPr/>
          </p:nvCxnSpPr>
          <p:spPr>
            <a:xfrm>
              <a:off x="1787055" y="7258050"/>
              <a:ext cx="0" cy="72000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uppierung 62"/>
          <p:cNvGrpSpPr>
            <a:grpSpLocks noChangeAspect="1"/>
          </p:cNvGrpSpPr>
          <p:nvPr/>
        </p:nvGrpSpPr>
        <p:grpSpPr>
          <a:xfrm>
            <a:off x="10929714" y="1763444"/>
            <a:ext cx="89100" cy="270000"/>
            <a:chOff x="1556792" y="7258050"/>
            <a:chExt cx="237599" cy="720000"/>
          </a:xfrm>
        </p:grpSpPr>
        <p:sp>
          <p:nvSpPr>
            <p:cNvPr id="40" name="Abgerundetes Rechteck 39"/>
            <p:cNvSpPr/>
            <p:nvPr/>
          </p:nvSpPr>
          <p:spPr>
            <a:xfrm>
              <a:off x="1556792" y="7265014"/>
              <a:ext cx="237599" cy="701538"/>
            </a:xfrm>
            <a:prstGeom prst="roundRect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 w="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1" name="Gerade Verbindung 40"/>
            <p:cNvCxnSpPr/>
            <p:nvPr/>
          </p:nvCxnSpPr>
          <p:spPr>
            <a:xfrm>
              <a:off x="1787055" y="7258050"/>
              <a:ext cx="0" cy="72000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Oval 37"/>
          <p:cNvSpPr>
            <a:spLocks noChangeAspect="1"/>
          </p:cNvSpPr>
          <p:nvPr/>
        </p:nvSpPr>
        <p:spPr>
          <a:xfrm>
            <a:off x="10948086" y="5024353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IV</a:t>
            </a:r>
          </a:p>
        </p:txBody>
      </p:sp>
      <p:sp>
        <p:nvSpPr>
          <p:cNvPr id="43" name="Oval 38"/>
          <p:cNvSpPr>
            <a:spLocks noChangeAspect="1"/>
          </p:cNvSpPr>
          <p:nvPr/>
        </p:nvSpPr>
        <p:spPr>
          <a:xfrm>
            <a:off x="10948086" y="4806021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TW</a:t>
            </a:r>
          </a:p>
        </p:txBody>
      </p:sp>
      <p:sp>
        <p:nvSpPr>
          <p:cNvPr id="44" name="Oval 41"/>
          <p:cNvSpPr>
            <a:spLocks noChangeAspect="1"/>
          </p:cNvSpPr>
          <p:nvPr/>
        </p:nvSpPr>
        <p:spPr>
          <a:xfrm>
            <a:off x="10948086" y="5460484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45" name="Oval 42"/>
          <p:cNvSpPr>
            <a:spLocks noChangeAspect="1"/>
          </p:cNvSpPr>
          <p:nvPr/>
        </p:nvSpPr>
        <p:spPr>
          <a:xfrm>
            <a:off x="10948086" y="567487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LM</a:t>
            </a:r>
          </a:p>
        </p:txBody>
      </p:sp>
      <p:sp>
        <p:nvSpPr>
          <p:cNvPr id="46" name="Oval 44"/>
          <p:cNvSpPr>
            <a:spLocks noChangeAspect="1"/>
          </p:cNvSpPr>
          <p:nvPr/>
        </p:nvSpPr>
        <p:spPr>
          <a:xfrm>
            <a:off x="10948086" y="5894731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47" name="Oval 45"/>
          <p:cNvSpPr>
            <a:spLocks noChangeAspect="1"/>
          </p:cNvSpPr>
          <p:nvPr/>
        </p:nvSpPr>
        <p:spPr>
          <a:xfrm>
            <a:off x="10948086" y="611788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48" name="Oval 48"/>
          <p:cNvSpPr>
            <a:spLocks noChangeAspect="1"/>
          </p:cNvSpPr>
          <p:nvPr/>
        </p:nvSpPr>
        <p:spPr>
          <a:xfrm>
            <a:off x="10948086" y="6548742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ST</a:t>
            </a:r>
          </a:p>
        </p:txBody>
      </p:sp>
      <p:sp>
        <p:nvSpPr>
          <p:cNvPr id="49" name="Oval 49"/>
          <p:cNvSpPr>
            <a:spLocks noChangeAspect="1"/>
          </p:cNvSpPr>
          <p:nvPr/>
        </p:nvSpPr>
        <p:spPr>
          <a:xfrm>
            <a:off x="10948086" y="5242536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AV</a:t>
            </a:r>
          </a:p>
        </p:txBody>
      </p:sp>
      <p:sp>
        <p:nvSpPr>
          <p:cNvPr id="50" name="Oval 50"/>
          <p:cNvSpPr>
            <a:spLocks noChangeAspect="1"/>
          </p:cNvSpPr>
          <p:nvPr/>
        </p:nvSpPr>
        <p:spPr>
          <a:xfrm>
            <a:off x="10948086" y="6334187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51" name="Oval 37"/>
          <p:cNvSpPr>
            <a:spLocks noChangeAspect="1"/>
          </p:cNvSpPr>
          <p:nvPr/>
        </p:nvSpPr>
        <p:spPr>
          <a:xfrm>
            <a:off x="10552022" y="5027241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IV</a:t>
            </a:r>
          </a:p>
        </p:txBody>
      </p:sp>
      <p:sp>
        <p:nvSpPr>
          <p:cNvPr id="52" name="Oval 38"/>
          <p:cNvSpPr>
            <a:spLocks noChangeAspect="1"/>
          </p:cNvSpPr>
          <p:nvPr/>
        </p:nvSpPr>
        <p:spPr>
          <a:xfrm>
            <a:off x="10552022" y="4808909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TW</a:t>
            </a:r>
          </a:p>
        </p:txBody>
      </p:sp>
      <p:sp>
        <p:nvSpPr>
          <p:cNvPr id="53" name="Oval 41"/>
          <p:cNvSpPr>
            <a:spLocks noChangeAspect="1"/>
          </p:cNvSpPr>
          <p:nvPr/>
        </p:nvSpPr>
        <p:spPr>
          <a:xfrm>
            <a:off x="10552022" y="5463372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RM</a:t>
            </a:r>
          </a:p>
        </p:txBody>
      </p:sp>
      <p:sp>
        <p:nvSpPr>
          <p:cNvPr id="54" name="Oval 42"/>
          <p:cNvSpPr>
            <a:spLocks noChangeAspect="1"/>
          </p:cNvSpPr>
          <p:nvPr/>
        </p:nvSpPr>
        <p:spPr>
          <a:xfrm>
            <a:off x="10552022" y="5677767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LM</a:t>
            </a:r>
          </a:p>
        </p:txBody>
      </p:sp>
      <p:sp>
        <p:nvSpPr>
          <p:cNvPr id="55" name="Oval 44"/>
          <p:cNvSpPr>
            <a:spLocks noChangeAspect="1"/>
          </p:cNvSpPr>
          <p:nvPr/>
        </p:nvSpPr>
        <p:spPr>
          <a:xfrm>
            <a:off x="10552022" y="5897619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6" name="Oval 45"/>
          <p:cNvSpPr>
            <a:spLocks noChangeAspect="1"/>
          </p:cNvSpPr>
          <p:nvPr/>
        </p:nvSpPr>
        <p:spPr>
          <a:xfrm>
            <a:off x="10552022" y="6120777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57" name="Oval 48"/>
          <p:cNvSpPr>
            <a:spLocks noChangeAspect="1"/>
          </p:cNvSpPr>
          <p:nvPr/>
        </p:nvSpPr>
        <p:spPr>
          <a:xfrm>
            <a:off x="10552022" y="6551630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ST</a:t>
            </a:r>
          </a:p>
        </p:txBody>
      </p:sp>
      <p:sp>
        <p:nvSpPr>
          <p:cNvPr id="58" name="Oval 49"/>
          <p:cNvSpPr>
            <a:spLocks noChangeAspect="1"/>
          </p:cNvSpPr>
          <p:nvPr/>
        </p:nvSpPr>
        <p:spPr>
          <a:xfrm>
            <a:off x="10552022" y="5245424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AV</a:t>
            </a:r>
          </a:p>
        </p:txBody>
      </p:sp>
      <p:sp>
        <p:nvSpPr>
          <p:cNvPr id="59" name="Oval 50"/>
          <p:cNvSpPr>
            <a:spLocks noChangeAspect="1"/>
          </p:cNvSpPr>
          <p:nvPr/>
        </p:nvSpPr>
        <p:spPr>
          <a:xfrm>
            <a:off x="10552022" y="6337075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10</a:t>
            </a:r>
          </a:p>
        </p:txBody>
      </p:sp>
      <p:pic>
        <p:nvPicPr>
          <p:cNvPr id="60" name="Grafik 59">
            <a:hlinkClick r:id="rId4"/>
            <a:extLst>
              <a:ext uri="{FF2B5EF4-FFF2-40B4-BE49-F238E27FC236}">
                <a16:creationId xmlns:a16="http://schemas.microsoft.com/office/drawing/2014/main" id="{3CB151C1-B728-4B9D-9781-CA19D28FFF6F}"/>
              </a:ext>
            </a:extLst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0" y="6423701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8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cxnSp>
        <p:nvCxnSpPr>
          <p:cNvPr id="6" name="Gerade Verbindung mit Pfeil 5"/>
          <p:cNvCxnSpPr/>
          <p:nvPr/>
        </p:nvCxnSpPr>
        <p:spPr>
          <a:xfrm>
            <a:off x="11862084" y="2607270"/>
            <a:ext cx="72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>
          <a:xfrm>
            <a:off x="11864658" y="3170976"/>
            <a:ext cx="720000" cy="0"/>
          </a:xfrm>
          <a:prstGeom prst="straightConnector1">
            <a:avLst/>
          </a:prstGeom>
          <a:ln>
            <a:solidFill>
              <a:schemeClr val="dk1">
                <a:shade val="95000"/>
                <a:satMod val="105000"/>
              </a:schemeClr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" name="Gruppieren 156"/>
          <p:cNvGrpSpPr>
            <a:grpSpLocks noChangeAspect="1"/>
          </p:cNvGrpSpPr>
          <p:nvPr/>
        </p:nvGrpSpPr>
        <p:grpSpPr bwMode="auto">
          <a:xfrm flipV="1">
            <a:off x="11876523" y="3741039"/>
            <a:ext cx="720000" cy="36000"/>
            <a:chOff x="11750663" y="9545586"/>
            <a:chExt cx="1301407" cy="60765"/>
          </a:xfrm>
        </p:grpSpPr>
        <p:sp>
          <p:nvSpPr>
            <p:cNvPr id="9" name="Freihandform 8"/>
            <p:cNvSpPr/>
            <p:nvPr/>
          </p:nvSpPr>
          <p:spPr>
            <a:xfrm>
              <a:off x="11750663" y="9545586"/>
              <a:ext cx="1261036" cy="60765"/>
            </a:xfrm>
            <a:custGeom>
              <a:avLst/>
              <a:gdLst>
                <a:gd name="connsiteX0" fmla="*/ 0 w 2840101"/>
                <a:gd name="connsiteY0" fmla="*/ 95252 h 95706"/>
                <a:gd name="connsiteX1" fmla="*/ 111125 w 2840101"/>
                <a:gd name="connsiteY1" fmla="*/ 2 h 95706"/>
                <a:gd name="connsiteX2" fmla="*/ 209550 w 2840101"/>
                <a:gd name="connsiteY2" fmla="*/ 95252 h 95706"/>
                <a:gd name="connsiteX3" fmla="*/ 320675 w 2840101"/>
                <a:gd name="connsiteY3" fmla="*/ 2 h 95706"/>
                <a:gd name="connsiteX4" fmla="*/ 422275 w 2840101"/>
                <a:gd name="connsiteY4" fmla="*/ 95252 h 95706"/>
                <a:gd name="connsiteX5" fmla="*/ 527050 w 2840101"/>
                <a:gd name="connsiteY5" fmla="*/ 6352 h 95706"/>
                <a:gd name="connsiteX6" fmla="*/ 638175 w 2840101"/>
                <a:gd name="connsiteY6" fmla="*/ 92077 h 95706"/>
                <a:gd name="connsiteX7" fmla="*/ 742950 w 2840101"/>
                <a:gd name="connsiteY7" fmla="*/ 6352 h 95706"/>
                <a:gd name="connsiteX8" fmla="*/ 844550 w 2840101"/>
                <a:gd name="connsiteY8" fmla="*/ 95252 h 95706"/>
                <a:gd name="connsiteX9" fmla="*/ 949325 w 2840101"/>
                <a:gd name="connsiteY9" fmla="*/ 3177 h 95706"/>
                <a:gd name="connsiteX10" fmla="*/ 1054100 w 2840101"/>
                <a:gd name="connsiteY10" fmla="*/ 92077 h 95706"/>
                <a:gd name="connsiteX11" fmla="*/ 1165225 w 2840101"/>
                <a:gd name="connsiteY11" fmla="*/ 3177 h 95706"/>
                <a:gd name="connsiteX12" fmla="*/ 1263650 w 2840101"/>
                <a:gd name="connsiteY12" fmla="*/ 95252 h 95706"/>
                <a:gd name="connsiteX13" fmla="*/ 1365250 w 2840101"/>
                <a:gd name="connsiteY13" fmla="*/ 3177 h 95706"/>
                <a:gd name="connsiteX14" fmla="*/ 1470025 w 2840101"/>
                <a:gd name="connsiteY14" fmla="*/ 95252 h 95706"/>
                <a:gd name="connsiteX15" fmla="*/ 1574800 w 2840101"/>
                <a:gd name="connsiteY15" fmla="*/ 2 h 95706"/>
                <a:gd name="connsiteX16" fmla="*/ 1685925 w 2840101"/>
                <a:gd name="connsiteY16" fmla="*/ 92077 h 95706"/>
                <a:gd name="connsiteX17" fmla="*/ 1784350 w 2840101"/>
                <a:gd name="connsiteY17" fmla="*/ 6352 h 95706"/>
                <a:gd name="connsiteX18" fmla="*/ 1889125 w 2840101"/>
                <a:gd name="connsiteY18" fmla="*/ 92077 h 95706"/>
                <a:gd name="connsiteX19" fmla="*/ 1993900 w 2840101"/>
                <a:gd name="connsiteY19" fmla="*/ 6352 h 95706"/>
                <a:gd name="connsiteX20" fmla="*/ 2098675 w 2840101"/>
                <a:gd name="connsiteY20" fmla="*/ 95252 h 95706"/>
                <a:gd name="connsiteX21" fmla="*/ 2206625 w 2840101"/>
                <a:gd name="connsiteY21" fmla="*/ 6352 h 95706"/>
                <a:gd name="connsiteX22" fmla="*/ 2308225 w 2840101"/>
                <a:gd name="connsiteY22" fmla="*/ 95252 h 95706"/>
                <a:gd name="connsiteX23" fmla="*/ 2422525 w 2840101"/>
                <a:gd name="connsiteY23" fmla="*/ 3177 h 95706"/>
                <a:gd name="connsiteX24" fmla="*/ 2514600 w 2840101"/>
                <a:gd name="connsiteY24" fmla="*/ 92077 h 95706"/>
                <a:gd name="connsiteX25" fmla="*/ 2616200 w 2840101"/>
                <a:gd name="connsiteY25" fmla="*/ 6352 h 95706"/>
                <a:gd name="connsiteX26" fmla="*/ 2724150 w 2840101"/>
                <a:gd name="connsiteY26" fmla="*/ 95252 h 95706"/>
                <a:gd name="connsiteX27" fmla="*/ 2828925 w 2840101"/>
                <a:gd name="connsiteY27" fmla="*/ 41277 h 95706"/>
                <a:gd name="connsiteX28" fmla="*/ 2832100 w 2840101"/>
                <a:gd name="connsiteY28" fmla="*/ 47627 h 95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840101" h="95706">
                  <a:moveTo>
                    <a:pt x="0" y="95252"/>
                  </a:moveTo>
                  <a:cubicBezTo>
                    <a:pt x="38100" y="47627"/>
                    <a:pt x="76200" y="2"/>
                    <a:pt x="111125" y="2"/>
                  </a:cubicBezTo>
                  <a:cubicBezTo>
                    <a:pt x="146050" y="2"/>
                    <a:pt x="174625" y="95252"/>
                    <a:pt x="209550" y="95252"/>
                  </a:cubicBezTo>
                  <a:cubicBezTo>
                    <a:pt x="244475" y="95252"/>
                    <a:pt x="285221" y="2"/>
                    <a:pt x="320675" y="2"/>
                  </a:cubicBezTo>
                  <a:cubicBezTo>
                    <a:pt x="356129" y="2"/>
                    <a:pt x="387879" y="94194"/>
                    <a:pt x="422275" y="95252"/>
                  </a:cubicBezTo>
                  <a:cubicBezTo>
                    <a:pt x="456671" y="96310"/>
                    <a:pt x="491067" y="6881"/>
                    <a:pt x="527050" y="6352"/>
                  </a:cubicBezTo>
                  <a:cubicBezTo>
                    <a:pt x="563033" y="5823"/>
                    <a:pt x="602192" y="92077"/>
                    <a:pt x="638175" y="92077"/>
                  </a:cubicBezTo>
                  <a:cubicBezTo>
                    <a:pt x="674158" y="92077"/>
                    <a:pt x="708554" y="5823"/>
                    <a:pt x="742950" y="6352"/>
                  </a:cubicBezTo>
                  <a:cubicBezTo>
                    <a:pt x="777346" y="6881"/>
                    <a:pt x="810154" y="95781"/>
                    <a:pt x="844550" y="95252"/>
                  </a:cubicBezTo>
                  <a:cubicBezTo>
                    <a:pt x="878946" y="94723"/>
                    <a:pt x="914400" y="3706"/>
                    <a:pt x="949325" y="3177"/>
                  </a:cubicBezTo>
                  <a:cubicBezTo>
                    <a:pt x="984250" y="2648"/>
                    <a:pt x="1018117" y="92077"/>
                    <a:pt x="1054100" y="92077"/>
                  </a:cubicBezTo>
                  <a:cubicBezTo>
                    <a:pt x="1090083" y="92077"/>
                    <a:pt x="1130300" y="2648"/>
                    <a:pt x="1165225" y="3177"/>
                  </a:cubicBezTo>
                  <a:cubicBezTo>
                    <a:pt x="1200150" y="3706"/>
                    <a:pt x="1230313" y="95252"/>
                    <a:pt x="1263650" y="95252"/>
                  </a:cubicBezTo>
                  <a:cubicBezTo>
                    <a:pt x="1296987" y="95252"/>
                    <a:pt x="1330854" y="3177"/>
                    <a:pt x="1365250" y="3177"/>
                  </a:cubicBezTo>
                  <a:cubicBezTo>
                    <a:pt x="1399646" y="3177"/>
                    <a:pt x="1435100" y="95781"/>
                    <a:pt x="1470025" y="95252"/>
                  </a:cubicBezTo>
                  <a:cubicBezTo>
                    <a:pt x="1504950" y="94723"/>
                    <a:pt x="1538817" y="531"/>
                    <a:pt x="1574800" y="2"/>
                  </a:cubicBezTo>
                  <a:cubicBezTo>
                    <a:pt x="1610783" y="-527"/>
                    <a:pt x="1651000" y="91019"/>
                    <a:pt x="1685925" y="92077"/>
                  </a:cubicBezTo>
                  <a:cubicBezTo>
                    <a:pt x="1720850" y="93135"/>
                    <a:pt x="1750483" y="6352"/>
                    <a:pt x="1784350" y="6352"/>
                  </a:cubicBezTo>
                  <a:cubicBezTo>
                    <a:pt x="1818217" y="6352"/>
                    <a:pt x="1854200" y="92077"/>
                    <a:pt x="1889125" y="92077"/>
                  </a:cubicBezTo>
                  <a:cubicBezTo>
                    <a:pt x="1924050" y="92077"/>
                    <a:pt x="1958975" y="5823"/>
                    <a:pt x="1993900" y="6352"/>
                  </a:cubicBezTo>
                  <a:cubicBezTo>
                    <a:pt x="2028825" y="6881"/>
                    <a:pt x="2063221" y="95252"/>
                    <a:pt x="2098675" y="95252"/>
                  </a:cubicBezTo>
                  <a:cubicBezTo>
                    <a:pt x="2134129" y="95252"/>
                    <a:pt x="2171700" y="6352"/>
                    <a:pt x="2206625" y="6352"/>
                  </a:cubicBezTo>
                  <a:cubicBezTo>
                    <a:pt x="2241550" y="6352"/>
                    <a:pt x="2272242" y="95781"/>
                    <a:pt x="2308225" y="95252"/>
                  </a:cubicBezTo>
                  <a:cubicBezTo>
                    <a:pt x="2344208" y="94723"/>
                    <a:pt x="2388129" y="3706"/>
                    <a:pt x="2422525" y="3177"/>
                  </a:cubicBezTo>
                  <a:cubicBezTo>
                    <a:pt x="2456921" y="2648"/>
                    <a:pt x="2482321" y="91548"/>
                    <a:pt x="2514600" y="92077"/>
                  </a:cubicBezTo>
                  <a:cubicBezTo>
                    <a:pt x="2546879" y="92606"/>
                    <a:pt x="2581275" y="5823"/>
                    <a:pt x="2616200" y="6352"/>
                  </a:cubicBezTo>
                  <a:cubicBezTo>
                    <a:pt x="2651125" y="6881"/>
                    <a:pt x="2688696" y="89431"/>
                    <a:pt x="2724150" y="95252"/>
                  </a:cubicBezTo>
                  <a:cubicBezTo>
                    <a:pt x="2759604" y="101073"/>
                    <a:pt x="2810933" y="49214"/>
                    <a:pt x="2828925" y="41277"/>
                  </a:cubicBezTo>
                  <a:cubicBezTo>
                    <a:pt x="2846917" y="33339"/>
                    <a:pt x="2839508" y="40483"/>
                    <a:pt x="2832100" y="47627"/>
                  </a:cubicBezTo>
                </a:path>
              </a:pathLst>
            </a:custGeom>
            <a:noFill/>
            <a:ln w="0" cap="sq">
              <a:solidFill>
                <a:schemeClr val="tx1"/>
              </a:solidFill>
              <a:tailEnd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34478">
                <a:defRPr/>
              </a:pPr>
              <a:endParaRPr lang="de-DE" sz="1350"/>
            </a:p>
          </p:txBody>
        </p:sp>
        <p:cxnSp>
          <p:nvCxnSpPr>
            <p:cNvPr id="10" name="Gerade Verbindung mit Pfeil 9"/>
            <p:cNvCxnSpPr/>
            <p:nvPr/>
          </p:nvCxnSpPr>
          <p:spPr>
            <a:xfrm>
              <a:off x="13011699" y="9575994"/>
              <a:ext cx="40373" cy="1"/>
            </a:xfrm>
            <a:prstGeom prst="straightConnector1">
              <a:avLst/>
            </a:prstGeom>
            <a:ln w="0" cap="sq" cmpd="sng">
              <a:solidFill>
                <a:schemeClr val="tx1"/>
              </a:solidFill>
              <a:prstDash val="soli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Oval 8"/>
          <p:cNvSpPr>
            <a:spLocks noChangeAspect="1"/>
          </p:cNvSpPr>
          <p:nvPr/>
        </p:nvSpPr>
        <p:spPr>
          <a:xfrm>
            <a:off x="10735292" y="3140968"/>
            <a:ext cx="180020" cy="180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350"/>
          </a:p>
        </p:txBody>
      </p:sp>
      <p:sp>
        <p:nvSpPr>
          <p:cNvPr id="12" name="Oval 9"/>
          <p:cNvSpPr>
            <a:spLocks noChangeAspect="1"/>
          </p:cNvSpPr>
          <p:nvPr/>
        </p:nvSpPr>
        <p:spPr>
          <a:xfrm>
            <a:off x="10735292" y="3411797"/>
            <a:ext cx="180000" cy="180000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350"/>
          </a:p>
        </p:txBody>
      </p:sp>
      <p:sp>
        <p:nvSpPr>
          <p:cNvPr id="13" name="Rahmen 33"/>
          <p:cNvSpPr>
            <a:spLocks/>
          </p:cNvSpPr>
          <p:nvPr/>
        </p:nvSpPr>
        <p:spPr>
          <a:xfrm>
            <a:off x="6681275" y="-822576"/>
            <a:ext cx="1121538" cy="747692"/>
          </a:xfrm>
          <a:prstGeom prst="frame">
            <a:avLst>
              <a:gd name="adj1" fmla="val 1473"/>
            </a:avLst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 dirty="0">
              <a:solidFill>
                <a:schemeClr val="tx1"/>
              </a:solidFill>
            </a:endParaRPr>
          </a:p>
        </p:txBody>
      </p:sp>
      <p:sp>
        <p:nvSpPr>
          <p:cNvPr id="14" name="Dreieck 34"/>
          <p:cNvSpPr>
            <a:spLocks noChangeAspect="1"/>
          </p:cNvSpPr>
          <p:nvPr/>
        </p:nvSpPr>
        <p:spPr>
          <a:xfrm>
            <a:off x="8027188" y="-822659"/>
            <a:ext cx="747775" cy="747775"/>
          </a:xfrm>
          <a:prstGeom prst="triangl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/>
          </a:p>
        </p:txBody>
      </p:sp>
      <p:sp>
        <p:nvSpPr>
          <p:cNvPr id="15" name="Ring 35"/>
          <p:cNvSpPr>
            <a:spLocks noChangeAspect="1"/>
          </p:cNvSpPr>
          <p:nvPr/>
        </p:nvSpPr>
        <p:spPr>
          <a:xfrm>
            <a:off x="8924601" y="-822659"/>
            <a:ext cx="747692" cy="747775"/>
          </a:xfrm>
          <a:prstGeom prst="donut">
            <a:avLst>
              <a:gd name="adj" fmla="val 0"/>
            </a:avLst>
          </a:prstGeom>
          <a:solidFill>
            <a:schemeClr val="tx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>
              <a:solidFill>
                <a:schemeClr val="tx1"/>
              </a:solidFill>
            </a:endParaRPr>
          </a:p>
        </p:txBody>
      </p:sp>
      <p:sp>
        <p:nvSpPr>
          <p:cNvPr id="16" name="Rahmen 36"/>
          <p:cNvSpPr>
            <a:spLocks noChangeAspect="1"/>
          </p:cNvSpPr>
          <p:nvPr/>
        </p:nvSpPr>
        <p:spPr>
          <a:xfrm>
            <a:off x="5684158" y="-822659"/>
            <a:ext cx="747692" cy="747775"/>
          </a:xfrm>
          <a:prstGeom prst="frame">
            <a:avLst>
              <a:gd name="adj1" fmla="val 1473"/>
            </a:avLst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 dirty="0">
              <a:solidFill>
                <a:schemeClr val="tx1"/>
              </a:solidFill>
            </a:endParaRPr>
          </a:p>
        </p:txBody>
      </p:sp>
      <p:cxnSp>
        <p:nvCxnSpPr>
          <p:cNvPr id="17" name="Gerade Verbindung 16"/>
          <p:cNvCxnSpPr/>
          <p:nvPr/>
        </p:nvCxnSpPr>
        <p:spPr>
          <a:xfrm>
            <a:off x="9921552" y="-822659"/>
            <a:ext cx="0" cy="74769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ing 55"/>
          <p:cNvSpPr>
            <a:spLocks noChangeAspect="1"/>
          </p:cNvSpPr>
          <p:nvPr/>
        </p:nvSpPr>
        <p:spPr>
          <a:xfrm>
            <a:off x="2018662" y="-622664"/>
            <a:ext cx="72000" cy="72000"/>
          </a:xfrm>
          <a:prstGeom prst="donut">
            <a:avLst>
              <a:gd name="adj" fmla="val 3104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>
              <a:solidFill>
                <a:schemeClr val="tx1"/>
              </a:solidFill>
            </a:endParaRPr>
          </a:p>
        </p:txBody>
      </p:sp>
      <p:sp>
        <p:nvSpPr>
          <p:cNvPr id="19" name="Dreieck 56"/>
          <p:cNvSpPr>
            <a:spLocks noChangeAspect="1"/>
          </p:cNvSpPr>
          <p:nvPr/>
        </p:nvSpPr>
        <p:spPr>
          <a:xfrm>
            <a:off x="2000815" y="-910696"/>
            <a:ext cx="71991" cy="720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/>
          </a:p>
        </p:txBody>
      </p:sp>
      <p:sp>
        <p:nvSpPr>
          <p:cNvPr id="20" name="Abschrägung 57"/>
          <p:cNvSpPr>
            <a:spLocks noChangeAspect="1"/>
          </p:cNvSpPr>
          <p:nvPr/>
        </p:nvSpPr>
        <p:spPr>
          <a:xfrm>
            <a:off x="2000672" y="-1156120"/>
            <a:ext cx="71991" cy="72000"/>
          </a:xfrm>
          <a:prstGeom prst="bevel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2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de-DE" sz="2000" b="1" dirty="0">
              <a:ln w="50800"/>
              <a:solidFill>
                <a:schemeClr val="bg1">
                  <a:shade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ing 58"/>
          <p:cNvSpPr>
            <a:spLocks noChangeAspect="1"/>
          </p:cNvSpPr>
          <p:nvPr/>
        </p:nvSpPr>
        <p:spPr>
          <a:xfrm>
            <a:off x="-35793" y="-819472"/>
            <a:ext cx="180000" cy="180000"/>
          </a:xfrm>
          <a:prstGeom prst="donut">
            <a:avLst>
              <a:gd name="adj" fmla="val 2860"/>
            </a:avLst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>
              <a:solidFill>
                <a:schemeClr val="tx1"/>
              </a:solidFill>
            </a:endParaRPr>
          </a:p>
        </p:txBody>
      </p:sp>
      <p:cxnSp>
        <p:nvCxnSpPr>
          <p:cNvPr id="22" name="Gerade Verbindung 21"/>
          <p:cNvCxnSpPr/>
          <p:nvPr/>
        </p:nvCxnSpPr>
        <p:spPr>
          <a:xfrm>
            <a:off x="-4850" y="-447398"/>
            <a:ext cx="18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 flipH="1">
            <a:off x="-87560" y="-539572"/>
            <a:ext cx="498" cy="1800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Bild 6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9" y="-1072882"/>
            <a:ext cx="108614" cy="108000"/>
          </a:xfrm>
          <a:prstGeom prst="rect">
            <a:avLst/>
          </a:prstGeom>
        </p:spPr>
      </p:pic>
      <p:sp>
        <p:nvSpPr>
          <p:cNvPr id="25" name="Pfeil nach unten 24"/>
          <p:cNvSpPr>
            <a:spLocks/>
          </p:cNvSpPr>
          <p:nvPr/>
        </p:nvSpPr>
        <p:spPr>
          <a:xfrm rot="-5400000">
            <a:off x="12137089" y="3902453"/>
            <a:ext cx="180000" cy="720000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1522" y="3068960"/>
            <a:ext cx="205818" cy="27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hteck 26"/>
          <p:cNvSpPr>
            <a:spLocks noChangeAspect="1"/>
          </p:cNvSpPr>
          <p:nvPr/>
        </p:nvSpPr>
        <p:spPr>
          <a:xfrm>
            <a:off x="2018654" y="-406648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A</a:t>
            </a:r>
          </a:p>
        </p:txBody>
      </p:sp>
      <p:sp>
        <p:nvSpPr>
          <p:cNvPr id="28" name="Rechteck 27"/>
          <p:cNvSpPr>
            <a:spLocks noChangeAspect="1"/>
          </p:cNvSpPr>
          <p:nvPr/>
        </p:nvSpPr>
        <p:spPr>
          <a:xfrm>
            <a:off x="2018654" y="-271016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B</a:t>
            </a:r>
          </a:p>
        </p:txBody>
      </p:sp>
      <p:sp>
        <p:nvSpPr>
          <p:cNvPr id="29" name="Rechteck 28"/>
          <p:cNvSpPr>
            <a:spLocks noChangeAspect="1"/>
          </p:cNvSpPr>
          <p:nvPr/>
        </p:nvSpPr>
        <p:spPr>
          <a:xfrm>
            <a:off x="2018654" y="-135384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C</a:t>
            </a:r>
          </a:p>
        </p:txBody>
      </p:sp>
      <p:sp>
        <p:nvSpPr>
          <p:cNvPr id="30" name="Rechteck 29"/>
          <p:cNvSpPr>
            <a:spLocks noChangeAspect="1"/>
          </p:cNvSpPr>
          <p:nvPr/>
        </p:nvSpPr>
        <p:spPr>
          <a:xfrm>
            <a:off x="2153893" y="-406648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D</a:t>
            </a:r>
          </a:p>
        </p:txBody>
      </p:sp>
      <p:sp>
        <p:nvSpPr>
          <p:cNvPr id="31" name="Rechteck 30"/>
          <p:cNvSpPr>
            <a:spLocks noChangeAspect="1"/>
          </p:cNvSpPr>
          <p:nvPr/>
        </p:nvSpPr>
        <p:spPr>
          <a:xfrm>
            <a:off x="2153893" y="-271016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E</a:t>
            </a:r>
          </a:p>
        </p:txBody>
      </p:sp>
      <p:sp>
        <p:nvSpPr>
          <p:cNvPr id="32" name="Rechteck 31"/>
          <p:cNvSpPr>
            <a:spLocks noChangeAspect="1"/>
          </p:cNvSpPr>
          <p:nvPr/>
        </p:nvSpPr>
        <p:spPr>
          <a:xfrm>
            <a:off x="2153893" y="-135384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F</a:t>
            </a:r>
          </a:p>
        </p:txBody>
      </p:sp>
      <p:grpSp>
        <p:nvGrpSpPr>
          <p:cNvPr id="33" name="Gruppierung 56"/>
          <p:cNvGrpSpPr>
            <a:grpSpLocks noChangeAspect="1"/>
          </p:cNvGrpSpPr>
          <p:nvPr/>
        </p:nvGrpSpPr>
        <p:grpSpPr>
          <a:xfrm>
            <a:off x="10788698" y="188640"/>
            <a:ext cx="237599" cy="720000"/>
            <a:chOff x="1556792" y="7258050"/>
            <a:chExt cx="237599" cy="720000"/>
          </a:xfrm>
        </p:grpSpPr>
        <p:sp>
          <p:nvSpPr>
            <p:cNvPr id="34" name="Abgerundetes Rechteck 33"/>
            <p:cNvSpPr/>
            <p:nvPr/>
          </p:nvSpPr>
          <p:spPr>
            <a:xfrm>
              <a:off x="1556792" y="7265014"/>
              <a:ext cx="237599" cy="701538"/>
            </a:xfrm>
            <a:prstGeom prst="roundRect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 w="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5" name="Gerade Verbindung 34"/>
            <p:cNvCxnSpPr/>
            <p:nvPr/>
          </p:nvCxnSpPr>
          <p:spPr>
            <a:xfrm>
              <a:off x="1787055" y="7258050"/>
              <a:ext cx="0" cy="72000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uppierung 59"/>
          <p:cNvGrpSpPr>
            <a:grpSpLocks noChangeAspect="1"/>
          </p:cNvGrpSpPr>
          <p:nvPr/>
        </p:nvGrpSpPr>
        <p:grpSpPr>
          <a:xfrm>
            <a:off x="10842034" y="1070412"/>
            <a:ext cx="178199" cy="540000"/>
            <a:chOff x="1556792" y="7258050"/>
            <a:chExt cx="237599" cy="720000"/>
          </a:xfrm>
        </p:grpSpPr>
        <p:sp>
          <p:nvSpPr>
            <p:cNvPr id="37" name="Abgerundetes Rechteck 36"/>
            <p:cNvSpPr/>
            <p:nvPr/>
          </p:nvSpPr>
          <p:spPr>
            <a:xfrm>
              <a:off x="1556792" y="7265014"/>
              <a:ext cx="237599" cy="701538"/>
            </a:xfrm>
            <a:prstGeom prst="roundRect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 w="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8" name="Gerade Verbindung 37"/>
            <p:cNvCxnSpPr/>
            <p:nvPr/>
          </p:nvCxnSpPr>
          <p:spPr>
            <a:xfrm>
              <a:off x="1787055" y="7258050"/>
              <a:ext cx="0" cy="72000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uppierung 62"/>
          <p:cNvGrpSpPr>
            <a:grpSpLocks noChangeAspect="1"/>
          </p:cNvGrpSpPr>
          <p:nvPr/>
        </p:nvGrpSpPr>
        <p:grpSpPr>
          <a:xfrm>
            <a:off x="10929714" y="1763444"/>
            <a:ext cx="89100" cy="270000"/>
            <a:chOff x="1556792" y="7258050"/>
            <a:chExt cx="237599" cy="720000"/>
          </a:xfrm>
        </p:grpSpPr>
        <p:sp>
          <p:nvSpPr>
            <p:cNvPr id="40" name="Abgerundetes Rechteck 39"/>
            <p:cNvSpPr/>
            <p:nvPr/>
          </p:nvSpPr>
          <p:spPr>
            <a:xfrm>
              <a:off x="1556792" y="7265014"/>
              <a:ext cx="237599" cy="701538"/>
            </a:xfrm>
            <a:prstGeom prst="roundRect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 w="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1" name="Gerade Verbindung 40"/>
            <p:cNvCxnSpPr/>
            <p:nvPr/>
          </p:nvCxnSpPr>
          <p:spPr>
            <a:xfrm>
              <a:off x="1787055" y="7258050"/>
              <a:ext cx="0" cy="72000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Oval 37"/>
          <p:cNvSpPr>
            <a:spLocks noChangeAspect="1"/>
          </p:cNvSpPr>
          <p:nvPr/>
        </p:nvSpPr>
        <p:spPr>
          <a:xfrm>
            <a:off x="10948086" y="5024353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IV</a:t>
            </a:r>
          </a:p>
        </p:txBody>
      </p:sp>
      <p:sp>
        <p:nvSpPr>
          <p:cNvPr id="43" name="Oval 38"/>
          <p:cNvSpPr>
            <a:spLocks noChangeAspect="1"/>
          </p:cNvSpPr>
          <p:nvPr/>
        </p:nvSpPr>
        <p:spPr>
          <a:xfrm>
            <a:off x="10948086" y="4806021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TW</a:t>
            </a:r>
          </a:p>
        </p:txBody>
      </p:sp>
      <p:sp>
        <p:nvSpPr>
          <p:cNvPr id="44" name="Oval 41"/>
          <p:cNvSpPr>
            <a:spLocks noChangeAspect="1"/>
          </p:cNvSpPr>
          <p:nvPr/>
        </p:nvSpPr>
        <p:spPr>
          <a:xfrm>
            <a:off x="10948086" y="5460484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45" name="Oval 42"/>
          <p:cNvSpPr>
            <a:spLocks noChangeAspect="1"/>
          </p:cNvSpPr>
          <p:nvPr/>
        </p:nvSpPr>
        <p:spPr>
          <a:xfrm>
            <a:off x="10948086" y="567487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LM</a:t>
            </a:r>
          </a:p>
        </p:txBody>
      </p:sp>
      <p:sp>
        <p:nvSpPr>
          <p:cNvPr id="46" name="Oval 44"/>
          <p:cNvSpPr>
            <a:spLocks noChangeAspect="1"/>
          </p:cNvSpPr>
          <p:nvPr/>
        </p:nvSpPr>
        <p:spPr>
          <a:xfrm>
            <a:off x="10948086" y="5894731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47" name="Oval 45"/>
          <p:cNvSpPr>
            <a:spLocks noChangeAspect="1"/>
          </p:cNvSpPr>
          <p:nvPr/>
        </p:nvSpPr>
        <p:spPr>
          <a:xfrm>
            <a:off x="10948086" y="611788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48" name="Oval 48"/>
          <p:cNvSpPr>
            <a:spLocks noChangeAspect="1"/>
          </p:cNvSpPr>
          <p:nvPr/>
        </p:nvSpPr>
        <p:spPr>
          <a:xfrm>
            <a:off x="10948086" y="6548742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ST</a:t>
            </a:r>
          </a:p>
        </p:txBody>
      </p:sp>
      <p:sp>
        <p:nvSpPr>
          <p:cNvPr id="49" name="Oval 49"/>
          <p:cNvSpPr>
            <a:spLocks noChangeAspect="1"/>
          </p:cNvSpPr>
          <p:nvPr/>
        </p:nvSpPr>
        <p:spPr>
          <a:xfrm>
            <a:off x="10948086" y="5242536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AV</a:t>
            </a:r>
          </a:p>
        </p:txBody>
      </p:sp>
      <p:sp>
        <p:nvSpPr>
          <p:cNvPr id="50" name="Oval 50"/>
          <p:cNvSpPr>
            <a:spLocks noChangeAspect="1"/>
          </p:cNvSpPr>
          <p:nvPr/>
        </p:nvSpPr>
        <p:spPr>
          <a:xfrm>
            <a:off x="10948086" y="6334187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51" name="Oval 37"/>
          <p:cNvSpPr>
            <a:spLocks noChangeAspect="1"/>
          </p:cNvSpPr>
          <p:nvPr/>
        </p:nvSpPr>
        <p:spPr>
          <a:xfrm>
            <a:off x="10552022" y="5027241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IV</a:t>
            </a:r>
          </a:p>
        </p:txBody>
      </p:sp>
      <p:sp>
        <p:nvSpPr>
          <p:cNvPr id="52" name="Oval 38"/>
          <p:cNvSpPr>
            <a:spLocks noChangeAspect="1"/>
          </p:cNvSpPr>
          <p:nvPr/>
        </p:nvSpPr>
        <p:spPr>
          <a:xfrm>
            <a:off x="10552022" y="4808909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TW</a:t>
            </a:r>
          </a:p>
        </p:txBody>
      </p:sp>
      <p:sp>
        <p:nvSpPr>
          <p:cNvPr id="53" name="Oval 41"/>
          <p:cNvSpPr>
            <a:spLocks noChangeAspect="1"/>
          </p:cNvSpPr>
          <p:nvPr/>
        </p:nvSpPr>
        <p:spPr>
          <a:xfrm>
            <a:off x="10552022" y="5463372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RM</a:t>
            </a:r>
          </a:p>
        </p:txBody>
      </p:sp>
      <p:sp>
        <p:nvSpPr>
          <p:cNvPr id="54" name="Oval 42"/>
          <p:cNvSpPr>
            <a:spLocks noChangeAspect="1"/>
          </p:cNvSpPr>
          <p:nvPr/>
        </p:nvSpPr>
        <p:spPr>
          <a:xfrm>
            <a:off x="10552022" y="5677767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LM</a:t>
            </a:r>
          </a:p>
        </p:txBody>
      </p:sp>
      <p:sp>
        <p:nvSpPr>
          <p:cNvPr id="55" name="Oval 44"/>
          <p:cNvSpPr>
            <a:spLocks noChangeAspect="1"/>
          </p:cNvSpPr>
          <p:nvPr/>
        </p:nvSpPr>
        <p:spPr>
          <a:xfrm>
            <a:off x="10552022" y="5897619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6" name="Oval 45"/>
          <p:cNvSpPr>
            <a:spLocks noChangeAspect="1"/>
          </p:cNvSpPr>
          <p:nvPr/>
        </p:nvSpPr>
        <p:spPr>
          <a:xfrm>
            <a:off x="10552022" y="6120777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57" name="Oval 48"/>
          <p:cNvSpPr>
            <a:spLocks noChangeAspect="1"/>
          </p:cNvSpPr>
          <p:nvPr/>
        </p:nvSpPr>
        <p:spPr>
          <a:xfrm>
            <a:off x="10552022" y="6551630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ST</a:t>
            </a:r>
          </a:p>
        </p:txBody>
      </p:sp>
      <p:sp>
        <p:nvSpPr>
          <p:cNvPr id="58" name="Oval 49"/>
          <p:cNvSpPr>
            <a:spLocks noChangeAspect="1"/>
          </p:cNvSpPr>
          <p:nvPr/>
        </p:nvSpPr>
        <p:spPr>
          <a:xfrm>
            <a:off x="10552022" y="5245424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AV</a:t>
            </a:r>
          </a:p>
        </p:txBody>
      </p:sp>
      <p:sp>
        <p:nvSpPr>
          <p:cNvPr id="59" name="Oval 50"/>
          <p:cNvSpPr>
            <a:spLocks noChangeAspect="1"/>
          </p:cNvSpPr>
          <p:nvPr/>
        </p:nvSpPr>
        <p:spPr>
          <a:xfrm>
            <a:off x="10552022" y="6337075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</a:rPr>
              <a:t>10</a:t>
            </a:r>
          </a:p>
        </p:txBody>
      </p:sp>
      <p:pic>
        <p:nvPicPr>
          <p:cNvPr id="60" name="Grafik 59">
            <a:hlinkClick r:id="rId4"/>
            <a:extLst>
              <a:ext uri="{FF2B5EF4-FFF2-40B4-BE49-F238E27FC236}">
                <a16:creationId xmlns:a16="http://schemas.microsoft.com/office/drawing/2014/main" id="{D83C01BD-8EAD-404A-A0F0-E7E82D333E3E}"/>
              </a:ext>
            </a:extLst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0" y="6423701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084388"/>
      </p:ext>
    </p:extLst>
  </p:cSld>
  <p:clrMapOvr>
    <a:masterClrMapping/>
  </p:clrMapOvr>
</p:sld>
</file>

<file path=ppt/theme/theme1.xml><?xml version="1.0" encoding="utf-8"?>
<a:theme xmlns:a="http://schemas.openxmlformats.org/drawingml/2006/main" name="Christian-KNSU PowerPoint 2007_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Christian-KNSU PowerPoint 2007_Vorlage</Template>
  <TotalTime>0</TotalTime>
  <Words>149</Words>
  <Application>Microsoft Office PowerPoint</Application>
  <PresentationFormat>A4-Papier (210 x 297 mm)</PresentationFormat>
  <Paragraphs>164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Arial</vt:lpstr>
      <vt:lpstr>Calibri</vt:lpstr>
      <vt:lpstr>Cicle Gordita</vt:lpstr>
      <vt:lpstr>Nottke</vt:lpstr>
      <vt:lpstr>Times New Roman</vt:lpstr>
      <vt:lpstr>Christian-KNSU PowerPoint 2007_Vorlage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Acer</dc:creator>
  <cp:lastModifiedBy>Phil</cp:lastModifiedBy>
  <cp:revision>62</cp:revision>
  <cp:lastPrinted>2015-12-22T11:42:47Z</cp:lastPrinted>
  <dcterms:created xsi:type="dcterms:W3CDTF">2015-12-15T22:51:18Z</dcterms:created>
  <dcterms:modified xsi:type="dcterms:W3CDTF">2018-02-14T17:04:10Z</dcterms:modified>
</cp:coreProperties>
</file>