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9"/>
  </p:notesMasterIdLst>
  <p:handoutMasterIdLst>
    <p:handoutMasterId r:id="rId10"/>
  </p:handoutMasterIdLst>
  <p:sldIdLst>
    <p:sldId id="269" r:id="rId2"/>
    <p:sldId id="273" r:id="rId3"/>
    <p:sldId id="274" r:id="rId4"/>
    <p:sldId id="270" r:id="rId5"/>
    <p:sldId id="271" r:id="rId6"/>
    <p:sldId id="272" r:id="rId7"/>
    <p:sldId id="275" r:id="rId8"/>
  </p:sldIdLst>
  <p:sldSz cx="9906000" cy="6858000" type="A4"/>
  <p:notesSz cx="985678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65">
          <p15:clr>
            <a:srgbClr val="A4A3A4"/>
          </p15:clr>
        </p15:guide>
        <p15:guide id="2" pos="6204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6239">
          <p15:clr>
            <a:srgbClr val="A4A3A4"/>
          </p15:clr>
        </p15:guide>
        <p15:guide id="5" orient="horz" pos="2478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pos="24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5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1986">
          <p15:clr>
            <a:srgbClr val="A4A3A4"/>
          </p15:clr>
        </p15:guide>
        <p15:guide id="6" orient="horz" pos="2141">
          <p15:clr>
            <a:srgbClr val="A4A3A4"/>
          </p15:clr>
        </p15:guide>
        <p15:guide id="7" pos="3132">
          <p15:clr>
            <a:srgbClr val="A4A3A4"/>
          </p15:clr>
        </p15:guide>
        <p15:guide id="8" pos="31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1A5"/>
    <a:srgbClr val="A06B0C"/>
    <a:srgbClr val="E49912"/>
    <a:srgbClr val="E9E4A9"/>
    <a:srgbClr val="047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94" autoAdjust="0"/>
    <p:restoredTop sz="94556" autoAdjust="0"/>
  </p:normalViewPr>
  <p:slideViewPr>
    <p:cSldViewPr snapToObjects="1">
      <p:cViewPr varScale="1">
        <p:scale>
          <a:sx n="75" d="100"/>
          <a:sy n="75" d="100"/>
        </p:scale>
        <p:origin x="-108" y="-966"/>
      </p:cViewPr>
      <p:guideLst>
        <p:guide orient="horz" pos="4065"/>
        <p:guide orient="horz" pos="4319"/>
        <p:guide orient="horz" pos="2478"/>
        <p:guide orient="horz" pos="4020"/>
        <p:guide pos="6204"/>
        <p:guide pos="6239"/>
        <p:guide pos="2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6" d="100"/>
          <a:sy n="116" d="100"/>
        </p:scale>
        <p:origin x="2118" y="84"/>
      </p:cViewPr>
      <p:guideLst>
        <p:guide orient="horz" pos="2880"/>
        <p:guide orient="horz" pos="3105"/>
        <p:guide orient="horz" pos="1986"/>
        <p:guide orient="horz" pos="2141"/>
        <p:guide pos="2160"/>
        <p:guide pos="2141"/>
        <p:guide pos="3132"/>
        <p:guide pos="310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3233" y="1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2B07-6EF8-4711-85F3-367E090E2F2D}" type="datetimeFigureOut">
              <a:rPr lang="de-DE" smtClean="0"/>
              <a:pPr/>
              <a:t>13.2.2018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83233" y="6456612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BB9CD-03E8-40B3-92D9-EC125631634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31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izenplatzhalter 7"/>
          <p:cNvSpPr>
            <a:spLocks noGrp="1"/>
          </p:cNvSpPr>
          <p:nvPr>
            <p:ph type="body" sz="quarter" idx="3"/>
          </p:nvPr>
        </p:nvSpPr>
        <p:spPr>
          <a:xfrm>
            <a:off x="967954" y="446510"/>
            <a:ext cx="1944216" cy="2592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de-DE" dirty="0"/>
          </a:p>
        </p:txBody>
      </p:sp>
      <p:sp>
        <p:nvSpPr>
          <p:cNvPr id="9" name="Folienbildplatzhalter 8"/>
          <p:cNvSpPr>
            <a:spLocks noGrp="1" noRot="1" noChangeAspect="1"/>
          </p:cNvSpPr>
          <p:nvPr>
            <p:ph type="sldImg" idx="2"/>
          </p:nvPr>
        </p:nvSpPr>
        <p:spPr>
          <a:xfrm>
            <a:off x="3087688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35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de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7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de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de/" TargetMode="Externa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de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de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de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de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de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de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de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de/" TargetMode="Externa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6.jpg"/></Relationships>
</file>

<file path=ppt/slideLayouts/_rels/slideLayout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1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214" y="-11215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64076" y="118095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5" name="AutoShape 115"/>
          <p:cNvSpPr>
            <a:spLocks noChangeArrowheads="1"/>
          </p:cNvSpPr>
          <p:nvPr userDrawn="1"/>
        </p:nvSpPr>
        <p:spPr bwMode="auto">
          <a:xfrm>
            <a:off x="94556" y="1052736"/>
            <a:ext cx="9721080" cy="1362716"/>
          </a:xfrm>
          <a:prstGeom prst="roundRect">
            <a:avLst>
              <a:gd name="adj" fmla="val 10896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9" name="Rechteck 48"/>
          <p:cNvSpPr/>
          <p:nvPr userDrawn="1"/>
        </p:nvSpPr>
        <p:spPr>
          <a:xfrm>
            <a:off x="8121352" y="1189284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9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980578" y="1174770"/>
            <a:ext cx="705900" cy="22754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104" name="Textplatzhalter 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574065" y="1193777"/>
            <a:ext cx="5664299" cy="22393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41" name="Rechteck 140"/>
          <p:cNvSpPr/>
          <p:nvPr userDrawn="1"/>
        </p:nvSpPr>
        <p:spPr>
          <a:xfrm>
            <a:off x="1348685" y="1193778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87" name="Rechteck 86"/>
          <p:cNvSpPr/>
          <p:nvPr userDrawn="1"/>
        </p:nvSpPr>
        <p:spPr>
          <a:xfrm>
            <a:off x="18356" y="1423353"/>
            <a:ext cx="1224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Beschreibung</a:t>
            </a:r>
            <a:endParaRPr lang="de-DE" sz="1000" dirty="0"/>
          </a:p>
        </p:txBody>
      </p:sp>
      <p:sp>
        <p:nvSpPr>
          <p:cNvPr id="88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88320" y="118167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89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217950" y="1669573"/>
            <a:ext cx="9470101" cy="6971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2243729" y="-621450"/>
            <a:ext cx="5754784" cy="8581181"/>
            <a:chOff x="2243729" y="-621450"/>
            <a:chExt cx="5754784" cy="8581181"/>
          </a:xfrm>
        </p:grpSpPr>
        <p:grpSp>
          <p:nvGrpSpPr>
            <p:cNvPr id="51" name="Gruppieren 50"/>
            <p:cNvGrpSpPr/>
            <p:nvPr userDrawn="1"/>
          </p:nvGrpSpPr>
          <p:grpSpPr>
            <a:xfrm>
              <a:off x="4472628" y="-621450"/>
              <a:ext cx="3115768" cy="8581181"/>
              <a:chOff x="6087413" y="-134141"/>
              <a:chExt cx="2832516" cy="7801074"/>
            </a:xfrm>
            <a:scene3d>
              <a:camera prst="perspectiveRelaxedModerately" fov="5700000">
                <a:rot lat="2100000" lon="18000000" rev="6600000"/>
              </a:camera>
              <a:lightRig rig="threePt" dir="t"/>
            </a:scene3d>
          </p:grpSpPr>
          <p:sp>
            <p:nvSpPr>
              <p:cNvPr id="58" name="Rechteck 57"/>
              <p:cNvSpPr>
                <a:spLocks/>
              </p:cNvSpPr>
              <p:nvPr userDrawn="1"/>
            </p:nvSpPr>
            <p:spPr>
              <a:xfrm rot="10800000">
                <a:off x="6157398" y="1062301"/>
                <a:ext cx="2700000" cy="5400000"/>
              </a:xfrm>
              <a:prstGeom prst="rect">
                <a:avLst/>
              </a:prstGeom>
              <a:solidFill>
                <a:srgbClr val="F1E1A5"/>
              </a:solidFill>
              <a:ln w="28575">
                <a:solidFill>
                  <a:srgbClr val="A06B0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9" name="Gerade Verbindung 58"/>
              <p:cNvCxnSpPr>
                <a:cxnSpLocks/>
                <a:stCxn id="58" idx="1"/>
                <a:endCxn id="58" idx="3"/>
              </p:cNvCxnSpPr>
              <p:nvPr userDrawn="1"/>
            </p:nvCxnSpPr>
            <p:spPr>
              <a:xfrm rot="10800000">
                <a:off x="6157398" y="3762300"/>
                <a:ext cx="2700000" cy="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Bogen 59"/>
              <p:cNvSpPr/>
              <p:nvPr userDrawn="1"/>
            </p:nvSpPr>
            <p:spPr>
              <a:xfrm rot="5400000">
                <a:off x="6489928" y="-134141"/>
                <a:ext cx="2430000" cy="2430002"/>
              </a:xfrm>
              <a:prstGeom prst="arc">
                <a:avLst>
                  <a:gd name="adj1" fmla="val 17489938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Bogen 60"/>
              <p:cNvSpPr/>
              <p:nvPr userDrawn="1"/>
            </p:nvSpPr>
            <p:spPr>
              <a:xfrm rot="5400000" flipV="1">
                <a:off x="6089898" y="-134141"/>
                <a:ext cx="2430000" cy="2430000"/>
              </a:xfrm>
              <a:prstGeom prst="arc">
                <a:avLst>
                  <a:gd name="adj1" fmla="val 17313092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2" name="Gerade Verbindung 61"/>
              <p:cNvCxnSpPr/>
              <p:nvPr userDrawn="1"/>
            </p:nvCxnSpPr>
            <p:spPr>
              <a:xfrm rot="5400000" flipV="1">
                <a:off x="7492630" y="2093359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Bogen 62"/>
              <p:cNvSpPr/>
              <p:nvPr userDrawn="1"/>
            </p:nvSpPr>
            <p:spPr>
              <a:xfrm rot="5400000">
                <a:off x="6894323" y="261062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Bogen 63"/>
              <p:cNvSpPr/>
              <p:nvPr userDrawn="1"/>
            </p:nvSpPr>
            <p:spPr>
              <a:xfrm rot="5400000" flipV="1">
                <a:off x="6494898" y="259166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6" name="Gerade Verbindung 65"/>
              <p:cNvCxnSpPr/>
              <p:nvPr userDrawn="1"/>
            </p:nvCxnSpPr>
            <p:spPr>
              <a:xfrm rot="5400000" flipH="1">
                <a:off x="7498557" y="1676666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66"/>
              <p:cNvCxnSpPr/>
              <p:nvPr userDrawn="1"/>
            </p:nvCxnSpPr>
            <p:spPr>
              <a:xfrm rot="5400000">
                <a:off x="7502427" y="1938870"/>
                <a:ext cx="0" cy="13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67"/>
              <p:cNvCxnSpPr/>
              <p:nvPr userDrawn="1"/>
            </p:nvCxnSpPr>
            <p:spPr>
              <a:xfrm rot="5400000">
                <a:off x="7496792" y="1621579"/>
                <a:ext cx="0" cy="27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68"/>
              <p:cNvCxnSpPr>
                <a:cxnSpLocks/>
              </p:cNvCxnSpPr>
              <p:nvPr userDrawn="1"/>
            </p:nvCxnSpPr>
            <p:spPr>
              <a:xfrm rot="5400000" flipH="1" flipV="1">
                <a:off x="7504913" y="6259230"/>
                <a:ext cx="0" cy="405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Bogen 69"/>
              <p:cNvSpPr/>
              <p:nvPr userDrawn="1"/>
            </p:nvSpPr>
            <p:spPr>
              <a:xfrm rot="5400000" flipH="1">
                <a:off x="6487442" y="5236933"/>
                <a:ext cx="2430000" cy="2430000"/>
              </a:xfrm>
              <a:prstGeom prst="arc">
                <a:avLst>
                  <a:gd name="adj1" fmla="val 17348294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Bogen 70"/>
              <p:cNvSpPr/>
              <p:nvPr userDrawn="1"/>
            </p:nvSpPr>
            <p:spPr>
              <a:xfrm rot="5400000" flipH="1" flipV="1">
                <a:off x="6087413" y="5236933"/>
                <a:ext cx="2430000" cy="2430000"/>
              </a:xfrm>
              <a:prstGeom prst="arc">
                <a:avLst>
                  <a:gd name="adj1" fmla="val 17382046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2" name="Gerade Verbindung 71"/>
              <p:cNvCxnSpPr/>
              <p:nvPr userDrawn="1"/>
            </p:nvCxnSpPr>
            <p:spPr>
              <a:xfrm rot="5400000" flipH="1" flipV="1">
                <a:off x="7473472" y="5034433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Bogen 72"/>
              <p:cNvSpPr/>
              <p:nvPr userDrawn="1"/>
            </p:nvSpPr>
            <p:spPr>
              <a:xfrm rot="5400000" flipH="1">
                <a:off x="6891837" y="5651730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Bogen 73"/>
              <p:cNvSpPr/>
              <p:nvPr userDrawn="1"/>
            </p:nvSpPr>
            <p:spPr>
              <a:xfrm rot="5400000" flipH="1" flipV="1">
                <a:off x="6492413" y="5653626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5" name="Gerade Verbindung 74"/>
              <p:cNvCxnSpPr/>
              <p:nvPr userDrawn="1"/>
            </p:nvCxnSpPr>
            <p:spPr>
              <a:xfrm rot="5400000">
                <a:off x="7509134" y="5451126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 Verbindung 75"/>
              <p:cNvCxnSpPr/>
              <p:nvPr userDrawn="1"/>
            </p:nvCxnSpPr>
            <p:spPr>
              <a:xfrm rot="5400000" flipH="1">
                <a:off x="7499942" y="5458922"/>
                <a:ext cx="0" cy="13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76"/>
              <p:cNvCxnSpPr/>
              <p:nvPr userDrawn="1"/>
            </p:nvCxnSpPr>
            <p:spPr>
              <a:xfrm rot="5400000" flipH="1">
                <a:off x="7494306" y="5884213"/>
                <a:ext cx="0" cy="27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uppieren 3"/>
            <p:cNvGrpSpPr/>
            <p:nvPr userDrawn="1"/>
          </p:nvGrpSpPr>
          <p:grpSpPr>
            <a:xfrm>
              <a:off x="2243729" y="4446484"/>
              <a:ext cx="764531" cy="773191"/>
              <a:chOff x="2342710" y="4250856"/>
              <a:chExt cx="764531" cy="773191"/>
            </a:xfrm>
          </p:grpSpPr>
          <p:sp>
            <p:nvSpPr>
              <p:cNvPr id="52" name="Rechteck 51"/>
              <p:cNvSpPr/>
              <p:nvPr userDrawn="1"/>
            </p:nvSpPr>
            <p:spPr>
              <a:xfrm>
                <a:off x="2458119" y="4449463"/>
                <a:ext cx="649122" cy="433718"/>
              </a:xfrm>
              <a:prstGeom prst="rect">
                <a:avLst/>
              </a:prstGeom>
              <a:ln w="38100">
                <a:solidFill>
                  <a:srgbClr val="FF0000"/>
                </a:solidFill>
                <a:prstDash val="sysDash"/>
              </a:ln>
              <a:scene3d>
                <a:camera prst="perspectiveContrastingLeftFacing">
                  <a:rot lat="1687857" lon="4607177" rev="136726"/>
                </a:camera>
                <a:lightRig rig="threePt" dir="t"/>
              </a:scene3d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" name="Rechteck 52"/>
              <p:cNvSpPr/>
              <p:nvPr userDrawn="1"/>
            </p:nvSpPr>
            <p:spPr>
              <a:xfrm>
                <a:off x="2342710" y="4497868"/>
                <a:ext cx="610873" cy="427608"/>
              </a:xfrm>
              <a:prstGeom prst="rect">
                <a:avLst/>
              </a:prstGeom>
              <a:pattFill prst="smGrid">
                <a:fgClr>
                  <a:srgbClr val="A06B0C"/>
                </a:fgClr>
                <a:bgClr>
                  <a:srgbClr val="F1E1A5"/>
                </a:bgClr>
              </a:pattFill>
              <a:ln w="38100">
                <a:noFill/>
              </a:ln>
              <a:scene3d>
                <a:camera prst="perspectiveContrastingLeftFacing">
                  <a:rot lat="1687857" lon="4607177" rev="136726"/>
                </a:camera>
                <a:lightRig rig="threePt" dir="t"/>
              </a:scene3d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" name="Rechteck 53"/>
              <p:cNvSpPr/>
              <p:nvPr userDrawn="1"/>
            </p:nvSpPr>
            <p:spPr>
              <a:xfrm>
                <a:off x="2703479" y="4596439"/>
                <a:ext cx="158400" cy="427608"/>
              </a:xfrm>
              <a:prstGeom prst="rect">
                <a:avLst/>
              </a:prstGeom>
              <a:pattFill prst="smGrid">
                <a:fgClr>
                  <a:srgbClr val="A06B0C"/>
                </a:fgClr>
                <a:bgClr>
                  <a:srgbClr val="F1E1A5"/>
                </a:bgClr>
              </a:pattFill>
              <a:ln w="38100">
                <a:noFill/>
              </a:ln>
              <a:scene3d>
                <a:camera prst="isometricOffAxis1Right"/>
                <a:lightRig rig="threePt" dir="t"/>
              </a:scene3d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" name="Rechteck 54"/>
              <p:cNvSpPr/>
              <p:nvPr userDrawn="1"/>
            </p:nvSpPr>
            <p:spPr>
              <a:xfrm>
                <a:off x="2624549" y="4250856"/>
                <a:ext cx="158400" cy="475200"/>
              </a:xfrm>
              <a:prstGeom prst="rect">
                <a:avLst/>
              </a:prstGeom>
              <a:pattFill prst="smGrid">
                <a:fgClr>
                  <a:srgbClr val="A06B0C"/>
                </a:fgClr>
                <a:bgClr>
                  <a:srgbClr val="F1E1A5"/>
                </a:bgClr>
              </a:pattFill>
              <a:ln w="38100">
                <a:noFill/>
              </a:ln>
              <a:scene3d>
                <a:camera prst="isometricOffAxis1Top">
                  <a:rot lat="18482541" lon="19912783" rev="1859878"/>
                </a:camera>
                <a:lightRig rig="threePt" dir="t"/>
              </a:scene3d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7" name="Gruppieren 6"/>
            <p:cNvGrpSpPr/>
            <p:nvPr userDrawn="1"/>
          </p:nvGrpSpPr>
          <p:grpSpPr>
            <a:xfrm>
              <a:off x="7562913" y="2843771"/>
              <a:ext cx="435600" cy="216398"/>
              <a:chOff x="7581963" y="2815196"/>
              <a:chExt cx="435600" cy="216398"/>
            </a:xfrm>
          </p:grpSpPr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>
                <a:off x="7581963" y="2815196"/>
                <a:ext cx="435600" cy="191587"/>
              </a:xfrm>
              <a:prstGeom prst="rect">
                <a:avLst/>
              </a:prstGeom>
              <a:ln w="12700">
                <a:solidFill>
                  <a:srgbClr val="FF0000"/>
                </a:solidFill>
                <a:prstDash val="sysDash"/>
              </a:ln>
              <a:scene3d>
                <a:camera prst="isometricOffAxis1Left">
                  <a:rot lat="760469" lon="2935685" rev="21526233"/>
                </a:camera>
                <a:lightRig rig="threePt" dir="t"/>
              </a:scene3d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" name="Rechteck 56"/>
              <p:cNvSpPr>
                <a:spLocks/>
              </p:cNvSpPr>
              <p:nvPr userDrawn="1"/>
            </p:nvSpPr>
            <p:spPr>
              <a:xfrm>
                <a:off x="7592823" y="2825674"/>
                <a:ext cx="415800" cy="205920"/>
              </a:xfrm>
              <a:prstGeom prst="rect">
                <a:avLst/>
              </a:prstGeom>
              <a:pattFill prst="smGrid">
                <a:fgClr>
                  <a:srgbClr val="A06B0C"/>
                </a:fgClr>
                <a:bgClr>
                  <a:srgbClr val="F1E1A5"/>
                </a:bgClr>
              </a:pattFill>
              <a:ln w="38100">
                <a:noFill/>
              </a:ln>
              <a:scene3d>
                <a:camera prst="isometricOffAxis1Left">
                  <a:rot lat="762000" lon="2934000" rev="21528000"/>
                </a:camera>
                <a:lightRig rig="threePt" dir="t"/>
              </a:scene3d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42" name="Grafik 41">
            <a:hlinkClick r:id="rId4"/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592" y1="5102" x2="45918" y2="2041"/>
                        <a14:foregroundMark x1="45918" y1="1020" x2="45918" y2="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44" y="799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halb_groß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AutoShape 115"/>
          <p:cNvSpPr>
            <a:spLocks noChangeArrowheads="1"/>
          </p:cNvSpPr>
          <p:nvPr userDrawn="1"/>
        </p:nvSpPr>
        <p:spPr bwMode="auto">
          <a:xfrm>
            <a:off x="128464" y="1106742"/>
            <a:ext cx="3816423" cy="5337593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37465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2207695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18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46453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137465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68524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82470" y="1764774"/>
            <a:ext cx="3696993" cy="457204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79223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777" r="49838" b="-398"/>
          <a:stretch/>
        </p:blipFill>
        <p:spPr>
          <a:xfrm rot="5400000">
            <a:off x="4213701" y="1022270"/>
            <a:ext cx="5435704" cy="5469921"/>
          </a:xfrm>
          <a:prstGeom prst="rect">
            <a:avLst/>
          </a:prstGeom>
        </p:spPr>
      </p:pic>
      <p:pic>
        <p:nvPicPr>
          <p:cNvPr id="13" name="Grafik 12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592" y1="5102" x2="45918" y2="2041"/>
                        <a14:foregroundMark x1="45918" y1="1020" x2="45918" y2="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44" y="799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6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al_1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Rechteck 94"/>
          <p:cNvSpPr/>
          <p:nvPr userDrawn="1"/>
        </p:nvSpPr>
        <p:spPr>
          <a:xfrm>
            <a:off x="137465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96" name="Rechteck 95"/>
          <p:cNvSpPr/>
          <p:nvPr userDrawn="1"/>
        </p:nvSpPr>
        <p:spPr>
          <a:xfrm>
            <a:off x="2207695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97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46453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98" name="Rechteck 97"/>
          <p:cNvSpPr/>
          <p:nvPr userDrawn="1"/>
        </p:nvSpPr>
        <p:spPr>
          <a:xfrm>
            <a:off x="137465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99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68524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100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82470" y="1764775"/>
            <a:ext cx="3696993" cy="452476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01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79223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102" name="AutoShape 115"/>
          <p:cNvSpPr>
            <a:spLocks noChangeArrowheads="1"/>
          </p:cNvSpPr>
          <p:nvPr userDrawn="1"/>
        </p:nvSpPr>
        <p:spPr bwMode="auto">
          <a:xfrm>
            <a:off x="128464" y="1052736"/>
            <a:ext cx="3816423" cy="5346594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5358046" y="-1161510"/>
            <a:ext cx="3103534" cy="8547486"/>
            <a:chOff x="5358046" y="-1161510"/>
            <a:chExt cx="3103534" cy="8547486"/>
          </a:xfrm>
        </p:grpSpPr>
        <p:grpSp>
          <p:nvGrpSpPr>
            <p:cNvPr id="50" name="Gruppieren 49"/>
            <p:cNvGrpSpPr>
              <a:grpSpLocks noChangeAspect="1"/>
            </p:cNvGrpSpPr>
            <p:nvPr userDrawn="1"/>
          </p:nvGrpSpPr>
          <p:grpSpPr>
            <a:xfrm rot="16200000" flipV="1">
              <a:off x="2636070" y="1560466"/>
              <a:ext cx="8547486" cy="3103534"/>
              <a:chOff x="-556309" y="2580541"/>
              <a:chExt cx="10401431" cy="3776688"/>
            </a:xfrm>
            <a:scene3d>
              <a:camera prst="perspectiveRelaxedModerately" fov="5700000">
                <a:rot lat="0" lon="17999987" rev="0"/>
              </a:camera>
              <a:lightRig rig="threePt" dir="t"/>
            </a:scene3d>
          </p:grpSpPr>
          <p:sp>
            <p:nvSpPr>
              <p:cNvPr id="51" name="Rechteck 50"/>
              <p:cNvSpPr>
                <a:spLocks/>
              </p:cNvSpPr>
              <p:nvPr userDrawn="1"/>
            </p:nvSpPr>
            <p:spPr>
              <a:xfrm rot="5400000">
                <a:off x="2838946" y="863915"/>
                <a:ext cx="3600000" cy="7200000"/>
              </a:xfrm>
              <a:prstGeom prst="rect">
                <a:avLst/>
              </a:prstGeom>
              <a:solidFill>
                <a:srgbClr val="F1E1A5"/>
              </a:solidFill>
              <a:ln w="28575">
                <a:solidFill>
                  <a:srgbClr val="A06B0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2" name="Gerade Verbindung 51"/>
              <p:cNvCxnSpPr>
                <a:cxnSpLocks/>
                <a:stCxn id="51" idx="1"/>
                <a:endCxn id="51" idx="3"/>
              </p:cNvCxnSpPr>
              <p:nvPr userDrawn="1"/>
            </p:nvCxnSpPr>
            <p:spPr>
              <a:xfrm rot="5400000">
                <a:off x="2838945" y="4463915"/>
                <a:ext cx="3600000" cy="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Bogen 54"/>
              <p:cNvSpPr/>
              <p:nvPr userDrawn="1"/>
            </p:nvSpPr>
            <p:spPr>
              <a:xfrm>
                <a:off x="-556308" y="2580541"/>
                <a:ext cx="3240000" cy="3240002"/>
              </a:xfrm>
              <a:prstGeom prst="arc">
                <a:avLst>
                  <a:gd name="adj1" fmla="val 17489938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" name="Bogen 83"/>
              <p:cNvSpPr/>
              <p:nvPr userDrawn="1"/>
            </p:nvSpPr>
            <p:spPr>
              <a:xfrm flipV="1">
                <a:off x="-556309" y="3113915"/>
                <a:ext cx="3240000" cy="3240000"/>
              </a:xfrm>
              <a:prstGeom prst="arc">
                <a:avLst>
                  <a:gd name="adj1" fmla="val 17313092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5" name="Gerade Verbindung 84"/>
              <p:cNvCxnSpPr/>
              <p:nvPr userDrawn="1"/>
            </p:nvCxnSpPr>
            <p:spPr>
              <a:xfrm flipV="1">
                <a:off x="2683691" y="4213606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Bogen 85"/>
              <p:cNvSpPr/>
              <p:nvPr userDrawn="1"/>
            </p:nvSpPr>
            <p:spPr>
              <a:xfrm>
                <a:off x="-29372" y="3121349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Bogen 86"/>
              <p:cNvSpPr/>
              <p:nvPr userDrawn="1"/>
            </p:nvSpPr>
            <p:spPr>
              <a:xfrm flipV="1">
                <a:off x="-31900" y="3653915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8" name="Gerade Verbindung 87"/>
              <p:cNvCxnSpPr/>
              <p:nvPr userDrawn="1"/>
            </p:nvCxnSpPr>
            <p:spPr>
              <a:xfrm flipH="1">
                <a:off x="2128100" y="4205703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88"/>
              <p:cNvCxnSpPr/>
              <p:nvPr userDrawn="1"/>
            </p:nvCxnSpPr>
            <p:spPr>
              <a:xfrm>
                <a:off x="2297705" y="4380543"/>
                <a:ext cx="0" cy="18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89"/>
              <p:cNvCxnSpPr/>
              <p:nvPr userDrawn="1"/>
            </p:nvCxnSpPr>
            <p:spPr>
              <a:xfrm>
                <a:off x="1802650" y="4460057"/>
                <a:ext cx="0" cy="36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90"/>
              <p:cNvCxnSpPr>
                <a:cxnSpLocks/>
              </p:cNvCxnSpPr>
              <p:nvPr userDrawn="1"/>
            </p:nvCxnSpPr>
            <p:spPr>
              <a:xfrm flipH="1" flipV="1">
                <a:off x="8238185" y="4197229"/>
                <a:ext cx="0" cy="540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Bogen 91"/>
              <p:cNvSpPr/>
              <p:nvPr userDrawn="1"/>
            </p:nvSpPr>
            <p:spPr>
              <a:xfrm flipH="1">
                <a:off x="6605122" y="2583857"/>
                <a:ext cx="3240000" cy="3240000"/>
              </a:xfrm>
              <a:prstGeom prst="arc">
                <a:avLst>
                  <a:gd name="adj1" fmla="val 17348294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Bogen 92"/>
              <p:cNvSpPr/>
              <p:nvPr userDrawn="1"/>
            </p:nvSpPr>
            <p:spPr>
              <a:xfrm flipH="1" flipV="1">
                <a:off x="6605122" y="3117229"/>
                <a:ext cx="3240000" cy="3240000"/>
              </a:xfrm>
              <a:prstGeom prst="arc">
                <a:avLst>
                  <a:gd name="adj1" fmla="val 17382046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4" name="Gerade Verbindung 93"/>
              <p:cNvCxnSpPr/>
              <p:nvPr userDrawn="1"/>
            </p:nvCxnSpPr>
            <p:spPr>
              <a:xfrm flipH="1" flipV="1">
                <a:off x="6605122" y="4239150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Bogen 102"/>
              <p:cNvSpPr/>
              <p:nvPr userDrawn="1"/>
            </p:nvSpPr>
            <p:spPr>
              <a:xfrm flipH="1">
                <a:off x="7158185" y="3124663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Bogen 103"/>
              <p:cNvSpPr/>
              <p:nvPr userDrawn="1"/>
            </p:nvSpPr>
            <p:spPr>
              <a:xfrm flipH="1" flipV="1">
                <a:off x="7160713" y="3657229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5" name="Gerade Verbindung 104"/>
              <p:cNvCxnSpPr/>
              <p:nvPr userDrawn="1"/>
            </p:nvCxnSpPr>
            <p:spPr>
              <a:xfrm>
                <a:off x="7160713" y="4191600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105"/>
              <p:cNvCxnSpPr/>
              <p:nvPr userDrawn="1"/>
            </p:nvCxnSpPr>
            <p:spPr>
              <a:xfrm flipH="1">
                <a:off x="6991108" y="4383857"/>
                <a:ext cx="0" cy="18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 Verbindung 106"/>
              <p:cNvCxnSpPr/>
              <p:nvPr userDrawn="1"/>
            </p:nvCxnSpPr>
            <p:spPr>
              <a:xfrm flipH="1">
                <a:off x="7486163" y="4463371"/>
                <a:ext cx="0" cy="36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6"/>
            <p:cNvGrpSpPr/>
            <p:nvPr userDrawn="1"/>
          </p:nvGrpSpPr>
          <p:grpSpPr>
            <a:xfrm>
              <a:off x="6528175" y="5510375"/>
              <a:ext cx="765085" cy="533852"/>
              <a:chOff x="6528175" y="5510375"/>
              <a:chExt cx="765085" cy="533852"/>
            </a:xfrm>
          </p:grpSpPr>
          <p:sp>
            <p:nvSpPr>
              <p:cNvPr id="3" name="Rechteck 2"/>
              <p:cNvSpPr/>
              <p:nvPr userDrawn="1"/>
            </p:nvSpPr>
            <p:spPr>
              <a:xfrm>
                <a:off x="6528175" y="5510375"/>
                <a:ext cx="765085" cy="511200"/>
              </a:xfrm>
              <a:prstGeom prst="rect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" name="Rechteck 107"/>
              <p:cNvSpPr/>
              <p:nvPr userDrawn="1"/>
            </p:nvSpPr>
            <p:spPr>
              <a:xfrm>
                <a:off x="6543323" y="5540227"/>
                <a:ext cx="720000" cy="504000"/>
              </a:xfrm>
              <a:prstGeom prst="rect">
                <a:avLst/>
              </a:prstGeom>
              <a:pattFill prst="smGrid">
                <a:fgClr>
                  <a:srgbClr val="A06B0C"/>
                </a:fgClr>
                <a:bgClr>
                  <a:srgbClr val="F1E1A5"/>
                </a:bgClr>
              </a:pattFill>
              <a:ln w="381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8" name="Gruppieren 7"/>
            <p:cNvGrpSpPr/>
            <p:nvPr userDrawn="1"/>
          </p:nvGrpSpPr>
          <p:grpSpPr>
            <a:xfrm>
              <a:off x="6782199" y="1969223"/>
              <a:ext cx="213274" cy="161879"/>
              <a:chOff x="6769136" y="1857962"/>
              <a:chExt cx="213274" cy="161879"/>
            </a:xfrm>
          </p:grpSpPr>
          <p:sp>
            <p:nvSpPr>
              <p:cNvPr id="110" name="Rechteck 109"/>
              <p:cNvSpPr/>
              <p:nvPr userDrawn="1"/>
            </p:nvSpPr>
            <p:spPr>
              <a:xfrm>
                <a:off x="6769136" y="1857962"/>
                <a:ext cx="213274" cy="142502"/>
              </a:xfrm>
              <a:prstGeom prst="rect">
                <a:avLst/>
              </a:prstGeom>
              <a:ln w="12700">
                <a:solidFill>
                  <a:srgbClr val="FF0000"/>
                </a:solidFill>
                <a:prstDash val="sysDash"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1" name="Rechteck 110"/>
              <p:cNvSpPr/>
              <p:nvPr userDrawn="1"/>
            </p:nvSpPr>
            <p:spPr>
              <a:xfrm>
                <a:off x="6778669" y="1879347"/>
                <a:ext cx="201600" cy="140494"/>
              </a:xfrm>
              <a:prstGeom prst="rect">
                <a:avLst/>
              </a:prstGeom>
              <a:pattFill prst="smGrid">
                <a:fgClr>
                  <a:srgbClr val="A06B0C"/>
                </a:fgClr>
                <a:bgClr>
                  <a:srgbClr val="F1E1A5"/>
                </a:bgClr>
              </a:pattFill>
              <a:ln w="381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39" name="Grafik 38">
            <a:hlinkClick r:id="rId4"/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592" y1="5102" x2="45918" y2="2041"/>
                        <a14:foregroundMark x1="45918" y1="1020" x2="45918" y2="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44" y="799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3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al_2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5358046" y="-1161510"/>
            <a:ext cx="3103534" cy="8547486"/>
            <a:chOff x="5358046" y="-1161510"/>
            <a:chExt cx="3103534" cy="8547486"/>
          </a:xfrm>
        </p:grpSpPr>
        <p:grpSp>
          <p:nvGrpSpPr>
            <p:cNvPr id="83" name="Gruppieren 82"/>
            <p:cNvGrpSpPr>
              <a:grpSpLocks noChangeAspect="1"/>
            </p:cNvGrpSpPr>
            <p:nvPr userDrawn="1"/>
          </p:nvGrpSpPr>
          <p:grpSpPr>
            <a:xfrm rot="16200000" flipV="1">
              <a:off x="2636070" y="1560466"/>
              <a:ext cx="8547486" cy="3103534"/>
              <a:chOff x="-556309" y="2580541"/>
              <a:chExt cx="10401431" cy="3776688"/>
            </a:xfrm>
            <a:scene3d>
              <a:camera prst="perspectiveRelaxedModerately" fov="5700000">
                <a:rot lat="0" lon="17999987" rev="0"/>
              </a:camera>
              <a:lightRig rig="threePt" dir="t"/>
            </a:scene3d>
          </p:grpSpPr>
          <p:sp>
            <p:nvSpPr>
              <p:cNvPr id="90" name="Rechteck 89"/>
              <p:cNvSpPr>
                <a:spLocks/>
              </p:cNvSpPr>
              <p:nvPr userDrawn="1"/>
            </p:nvSpPr>
            <p:spPr>
              <a:xfrm rot="5400000">
                <a:off x="2838946" y="863915"/>
                <a:ext cx="3600000" cy="7200000"/>
              </a:xfrm>
              <a:prstGeom prst="rect">
                <a:avLst/>
              </a:prstGeom>
              <a:solidFill>
                <a:srgbClr val="F1E1A5"/>
              </a:solidFill>
              <a:ln w="28575">
                <a:solidFill>
                  <a:srgbClr val="A06B0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1" name="Gerade Verbindung 90"/>
              <p:cNvCxnSpPr>
                <a:cxnSpLocks/>
                <a:stCxn id="90" idx="1"/>
                <a:endCxn id="90" idx="3"/>
              </p:cNvCxnSpPr>
              <p:nvPr userDrawn="1"/>
            </p:nvCxnSpPr>
            <p:spPr>
              <a:xfrm rot="5400000">
                <a:off x="2838945" y="4463915"/>
                <a:ext cx="3600000" cy="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Bogen 91"/>
              <p:cNvSpPr/>
              <p:nvPr userDrawn="1"/>
            </p:nvSpPr>
            <p:spPr>
              <a:xfrm>
                <a:off x="-556308" y="2580541"/>
                <a:ext cx="3240000" cy="3240002"/>
              </a:xfrm>
              <a:prstGeom prst="arc">
                <a:avLst>
                  <a:gd name="adj1" fmla="val 17489938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Bogen 92"/>
              <p:cNvSpPr/>
              <p:nvPr userDrawn="1"/>
            </p:nvSpPr>
            <p:spPr>
              <a:xfrm flipV="1">
                <a:off x="-556309" y="3113915"/>
                <a:ext cx="3240000" cy="3240000"/>
              </a:xfrm>
              <a:prstGeom prst="arc">
                <a:avLst>
                  <a:gd name="adj1" fmla="val 17313092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4" name="Gerade Verbindung 93"/>
              <p:cNvCxnSpPr/>
              <p:nvPr userDrawn="1"/>
            </p:nvCxnSpPr>
            <p:spPr>
              <a:xfrm flipV="1">
                <a:off x="2683691" y="4213606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Bogen 94"/>
              <p:cNvSpPr/>
              <p:nvPr userDrawn="1"/>
            </p:nvSpPr>
            <p:spPr>
              <a:xfrm>
                <a:off x="-29372" y="3121349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6" name="Bogen 95"/>
              <p:cNvSpPr/>
              <p:nvPr userDrawn="1"/>
            </p:nvSpPr>
            <p:spPr>
              <a:xfrm flipV="1">
                <a:off x="-31900" y="3653915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7" name="Gerade Verbindung 96"/>
              <p:cNvCxnSpPr/>
              <p:nvPr userDrawn="1"/>
            </p:nvCxnSpPr>
            <p:spPr>
              <a:xfrm flipH="1">
                <a:off x="2128100" y="4205703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97"/>
              <p:cNvCxnSpPr/>
              <p:nvPr userDrawn="1"/>
            </p:nvCxnSpPr>
            <p:spPr>
              <a:xfrm>
                <a:off x="2297705" y="4380543"/>
                <a:ext cx="0" cy="18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98"/>
              <p:cNvCxnSpPr/>
              <p:nvPr userDrawn="1"/>
            </p:nvCxnSpPr>
            <p:spPr>
              <a:xfrm>
                <a:off x="1802650" y="4460057"/>
                <a:ext cx="0" cy="36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99"/>
              <p:cNvCxnSpPr>
                <a:cxnSpLocks/>
              </p:cNvCxnSpPr>
              <p:nvPr userDrawn="1"/>
            </p:nvCxnSpPr>
            <p:spPr>
              <a:xfrm flipH="1" flipV="1">
                <a:off x="8238185" y="4197229"/>
                <a:ext cx="0" cy="540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Bogen 100"/>
              <p:cNvSpPr/>
              <p:nvPr userDrawn="1"/>
            </p:nvSpPr>
            <p:spPr>
              <a:xfrm flipH="1">
                <a:off x="6605122" y="2583857"/>
                <a:ext cx="3240000" cy="3240000"/>
              </a:xfrm>
              <a:prstGeom prst="arc">
                <a:avLst>
                  <a:gd name="adj1" fmla="val 17348294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" name="Bogen 101"/>
              <p:cNvSpPr/>
              <p:nvPr userDrawn="1"/>
            </p:nvSpPr>
            <p:spPr>
              <a:xfrm flipH="1" flipV="1">
                <a:off x="6605122" y="3117229"/>
                <a:ext cx="3240000" cy="3240000"/>
              </a:xfrm>
              <a:prstGeom prst="arc">
                <a:avLst>
                  <a:gd name="adj1" fmla="val 17382046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3" name="Gerade Verbindung 102"/>
              <p:cNvCxnSpPr/>
              <p:nvPr userDrawn="1"/>
            </p:nvCxnSpPr>
            <p:spPr>
              <a:xfrm flipH="1" flipV="1">
                <a:off x="6605122" y="4239150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Bogen 103"/>
              <p:cNvSpPr/>
              <p:nvPr userDrawn="1"/>
            </p:nvSpPr>
            <p:spPr>
              <a:xfrm flipH="1">
                <a:off x="7158185" y="3124663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Bogen 104"/>
              <p:cNvSpPr/>
              <p:nvPr userDrawn="1"/>
            </p:nvSpPr>
            <p:spPr>
              <a:xfrm flipH="1" flipV="1">
                <a:off x="7160713" y="3657229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6" name="Gerade Verbindung 105"/>
              <p:cNvCxnSpPr/>
              <p:nvPr userDrawn="1"/>
            </p:nvCxnSpPr>
            <p:spPr>
              <a:xfrm>
                <a:off x="7160713" y="4191600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 Verbindung 106"/>
              <p:cNvCxnSpPr/>
              <p:nvPr userDrawn="1"/>
            </p:nvCxnSpPr>
            <p:spPr>
              <a:xfrm flipH="1">
                <a:off x="6991108" y="4383857"/>
                <a:ext cx="0" cy="18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 Verbindung 107"/>
              <p:cNvCxnSpPr/>
              <p:nvPr userDrawn="1"/>
            </p:nvCxnSpPr>
            <p:spPr>
              <a:xfrm flipH="1">
                <a:off x="7486163" y="4463371"/>
                <a:ext cx="0" cy="36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uppieren 83"/>
            <p:cNvGrpSpPr/>
            <p:nvPr userDrawn="1"/>
          </p:nvGrpSpPr>
          <p:grpSpPr>
            <a:xfrm>
              <a:off x="6528175" y="5510375"/>
              <a:ext cx="765085" cy="533852"/>
              <a:chOff x="6528175" y="5510375"/>
              <a:chExt cx="765085" cy="533852"/>
            </a:xfrm>
          </p:grpSpPr>
          <p:sp>
            <p:nvSpPr>
              <p:cNvPr id="88" name="Rechteck 87"/>
              <p:cNvSpPr/>
              <p:nvPr userDrawn="1"/>
            </p:nvSpPr>
            <p:spPr>
              <a:xfrm>
                <a:off x="6528175" y="5510375"/>
                <a:ext cx="765085" cy="511200"/>
              </a:xfrm>
              <a:prstGeom prst="rect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9" name="Rechteck 88"/>
              <p:cNvSpPr/>
              <p:nvPr userDrawn="1"/>
            </p:nvSpPr>
            <p:spPr>
              <a:xfrm>
                <a:off x="6562373" y="5540227"/>
                <a:ext cx="720000" cy="504000"/>
              </a:xfrm>
              <a:prstGeom prst="rect">
                <a:avLst/>
              </a:prstGeom>
              <a:pattFill prst="smGrid">
                <a:fgClr>
                  <a:srgbClr val="A06B0C"/>
                </a:fgClr>
                <a:bgClr>
                  <a:srgbClr val="F1E1A5"/>
                </a:bgClr>
              </a:pattFill>
              <a:ln w="381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85" name="Gruppieren 84"/>
            <p:cNvGrpSpPr/>
            <p:nvPr userDrawn="1"/>
          </p:nvGrpSpPr>
          <p:grpSpPr>
            <a:xfrm>
              <a:off x="6782199" y="1969223"/>
              <a:ext cx="218333" cy="161879"/>
              <a:chOff x="6769136" y="1857962"/>
              <a:chExt cx="218333" cy="161879"/>
            </a:xfrm>
          </p:grpSpPr>
          <p:sp>
            <p:nvSpPr>
              <p:cNvPr id="86" name="Rechteck 85"/>
              <p:cNvSpPr/>
              <p:nvPr userDrawn="1"/>
            </p:nvSpPr>
            <p:spPr>
              <a:xfrm>
                <a:off x="6769136" y="1857962"/>
                <a:ext cx="213274" cy="142502"/>
              </a:xfrm>
              <a:prstGeom prst="rect">
                <a:avLst/>
              </a:prstGeom>
              <a:ln w="12700">
                <a:solidFill>
                  <a:srgbClr val="FF0000"/>
                </a:solidFill>
                <a:prstDash val="sysDash"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7" name="Rechteck 86"/>
              <p:cNvSpPr/>
              <p:nvPr userDrawn="1"/>
            </p:nvSpPr>
            <p:spPr>
              <a:xfrm>
                <a:off x="6778669" y="1879347"/>
                <a:ext cx="208800" cy="140494"/>
              </a:xfrm>
              <a:prstGeom prst="rect">
                <a:avLst/>
              </a:prstGeom>
              <a:pattFill prst="smGrid">
                <a:fgClr>
                  <a:srgbClr val="A06B0C"/>
                </a:fgClr>
                <a:bgClr>
                  <a:srgbClr val="F1E1A5"/>
                </a:bgClr>
              </a:pattFill>
              <a:ln w="381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51" name="AutoShape 115"/>
          <p:cNvSpPr>
            <a:spLocks noChangeArrowheads="1"/>
          </p:cNvSpPr>
          <p:nvPr userDrawn="1"/>
        </p:nvSpPr>
        <p:spPr bwMode="auto">
          <a:xfrm>
            <a:off x="68331" y="1088739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52" name="Rechteck 51"/>
          <p:cNvSpPr/>
          <p:nvPr userDrawn="1"/>
        </p:nvSpPr>
        <p:spPr>
          <a:xfrm>
            <a:off x="92460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1" name="Rechteck 60"/>
          <p:cNvSpPr/>
          <p:nvPr userDrawn="1"/>
        </p:nvSpPr>
        <p:spPr>
          <a:xfrm>
            <a:off x="2162690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63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01448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64" name="Rechteck 63"/>
          <p:cNvSpPr/>
          <p:nvPr userDrawn="1"/>
        </p:nvSpPr>
        <p:spPr>
          <a:xfrm>
            <a:off x="92460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65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3519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66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37465" y="1764775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34218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74" name="AutoShape 115"/>
          <p:cNvSpPr>
            <a:spLocks noChangeArrowheads="1"/>
          </p:cNvSpPr>
          <p:nvPr userDrawn="1"/>
        </p:nvSpPr>
        <p:spPr bwMode="auto">
          <a:xfrm>
            <a:off x="68884" y="3821397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75" name="Rechteck 74"/>
          <p:cNvSpPr/>
          <p:nvPr userDrawn="1"/>
        </p:nvSpPr>
        <p:spPr>
          <a:xfrm>
            <a:off x="93013" y="3895996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76" name="Rechteck 75"/>
          <p:cNvSpPr/>
          <p:nvPr userDrawn="1"/>
        </p:nvSpPr>
        <p:spPr>
          <a:xfrm>
            <a:off x="2163243" y="3866403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77" name="Textplatzhalter 2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302001" y="4144316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78" name="Rechteck 77"/>
          <p:cNvSpPr/>
          <p:nvPr userDrawn="1"/>
        </p:nvSpPr>
        <p:spPr>
          <a:xfrm>
            <a:off x="93013" y="4163549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7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72" y="3899501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8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138018" y="4497433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8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134771" y="3895995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pic>
        <p:nvPicPr>
          <p:cNvPr id="47" name="Grafik 46">
            <a:hlinkClick r:id="rId4"/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592" y1="5102" x2="45918" y2="2041"/>
                        <a14:foregroundMark x1="45918" y1="1020" x2="45918" y2="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44" y="799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7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ätaraum 2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4309608" y="0"/>
            <a:ext cx="3299211" cy="939800"/>
            <a:chOff x="4309608" y="0"/>
            <a:chExt cx="3299211" cy="939800"/>
          </a:xfrm>
        </p:grpSpPr>
        <p:grpSp>
          <p:nvGrpSpPr>
            <p:cNvPr id="9" name="Gruppieren 8"/>
            <p:cNvGrpSpPr/>
            <p:nvPr userDrawn="1"/>
          </p:nvGrpSpPr>
          <p:grpSpPr>
            <a:xfrm>
              <a:off x="4309608" y="0"/>
              <a:ext cx="1665709" cy="938416"/>
              <a:chOff x="4309608" y="0"/>
              <a:chExt cx="1665709" cy="938416"/>
            </a:xfrm>
          </p:grpSpPr>
          <p:grpSp>
            <p:nvGrpSpPr>
              <p:cNvPr id="5" name="Gruppieren 4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3" name="Gruppieren 2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7" name="Grafik 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8" name="Grafik 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uppieren 10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13" name="Grafik 1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14" name="Grafik 1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5" name="Gruppieren 14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16" name="Gruppieren 15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20" name="Grafik 1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21" name="Grafik 2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" name="Gruppieren 16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18" name="Grafik 1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19" name="Grafik 1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3" name="Gruppieren 22"/>
            <p:cNvGrpSpPr/>
            <p:nvPr userDrawn="1"/>
          </p:nvGrpSpPr>
          <p:grpSpPr>
            <a:xfrm>
              <a:off x="5943110" y="1384"/>
              <a:ext cx="1665709" cy="938416"/>
              <a:chOff x="4309608" y="0"/>
              <a:chExt cx="1665709" cy="938416"/>
            </a:xfrm>
          </p:grpSpPr>
          <p:grpSp>
            <p:nvGrpSpPr>
              <p:cNvPr id="24" name="Gruppieren 23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32" name="Gruppieren 31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6" name="Grafik 3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fik 3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uppieren 32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4" name="Grafik 3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Grafik 34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5" name="Gruppieren 24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26" name="Gruppieren 25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0" name="Grafik 2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1" name="Grafik 3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uppieren 26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28" name="Grafik 2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29" name="Grafik 2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39" name="Gruppieren 38"/>
          <p:cNvGrpSpPr/>
          <p:nvPr userDrawn="1"/>
        </p:nvGrpSpPr>
        <p:grpSpPr>
          <a:xfrm>
            <a:off x="6469324" y="1384"/>
            <a:ext cx="3299211" cy="939800"/>
            <a:chOff x="4309608" y="0"/>
            <a:chExt cx="3299211" cy="939800"/>
          </a:xfrm>
        </p:grpSpPr>
        <p:grpSp>
          <p:nvGrpSpPr>
            <p:cNvPr id="40" name="Gruppieren 39"/>
            <p:cNvGrpSpPr/>
            <p:nvPr userDrawn="1"/>
          </p:nvGrpSpPr>
          <p:grpSpPr>
            <a:xfrm>
              <a:off x="4309608" y="0"/>
              <a:ext cx="1665709" cy="938416"/>
              <a:chOff x="4309608" y="0"/>
              <a:chExt cx="1665709" cy="938416"/>
            </a:xfrm>
          </p:grpSpPr>
          <p:grpSp>
            <p:nvGrpSpPr>
              <p:cNvPr id="56" name="Gruppieren 55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64" name="Gruppieren 63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8" name="Grafik 6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9" name="Grafik 6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uppieren 64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6" name="Grafik 6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7" name="Grafik 6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" name="Gruppieren 56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58" name="Gruppieren 57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2" name="Grafik 61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3" name="Grafik 6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9" name="Gruppieren 58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0" name="Grafik 5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1" name="Grafik 6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1" name="Gruppieren 40"/>
            <p:cNvGrpSpPr/>
            <p:nvPr userDrawn="1"/>
          </p:nvGrpSpPr>
          <p:grpSpPr>
            <a:xfrm>
              <a:off x="5943110" y="1384"/>
              <a:ext cx="1665709" cy="938416"/>
              <a:chOff x="4309608" y="0"/>
              <a:chExt cx="1665709" cy="938416"/>
            </a:xfrm>
          </p:grpSpPr>
          <p:grpSp>
            <p:nvGrpSpPr>
              <p:cNvPr id="42" name="Gruppieren 41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50" name="Gruppieren 49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54" name="Grafik 5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55" name="Grafik 54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uppieren 50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52" name="Grafik 51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53" name="Grafik 5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3" name="Gruppieren 42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44" name="Gruppieren 43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48" name="Grafik 4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49" name="Grafik 4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uppieren 44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46" name="Grafik 4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47" name="Grafik 4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38" name="Textfeld 37"/>
          <p:cNvSpPr txBox="1"/>
          <p:nvPr userDrawn="1"/>
        </p:nvSpPr>
        <p:spPr>
          <a:xfrm>
            <a:off x="5471773" y="278650"/>
            <a:ext cx="4434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472B6"/>
                </a:solidFill>
                <a:effectLst/>
              </a:rPr>
              <a:t>GERÄTERAUM			2D   </a:t>
            </a:r>
            <a:endParaRPr lang="de-DE" sz="2400" b="1" dirty="0">
              <a:solidFill>
                <a:srgbClr val="0472B6"/>
              </a:solidFill>
              <a:effectLst/>
            </a:endParaRPr>
          </a:p>
        </p:txBody>
      </p:sp>
      <p:sp>
        <p:nvSpPr>
          <p:cNvPr id="70" name="Rechteck 69"/>
          <p:cNvSpPr>
            <a:spLocks/>
          </p:cNvSpPr>
          <p:nvPr userDrawn="1"/>
        </p:nvSpPr>
        <p:spPr>
          <a:xfrm>
            <a:off x="1" y="1031820"/>
            <a:ext cx="9906000" cy="536751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Rechteck 70"/>
          <p:cNvSpPr>
            <a:spLocks/>
          </p:cNvSpPr>
          <p:nvPr userDrawn="1"/>
        </p:nvSpPr>
        <p:spPr>
          <a:xfrm>
            <a:off x="0" y="6392433"/>
            <a:ext cx="294849" cy="36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11154"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Rechteck 71"/>
          <p:cNvSpPr>
            <a:spLocks/>
          </p:cNvSpPr>
          <p:nvPr userDrawn="1"/>
        </p:nvSpPr>
        <p:spPr>
          <a:xfrm>
            <a:off x="9611150" y="6399330"/>
            <a:ext cx="294849" cy="36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11154"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3" name="Grafik 72">
            <a:hlinkClick r:id="rId7"/>
          </p:cNvPr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58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äteraum 3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4309608" y="0"/>
            <a:ext cx="3299211" cy="939800"/>
            <a:chOff x="4309608" y="0"/>
            <a:chExt cx="3299211" cy="939800"/>
          </a:xfrm>
        </p:grpSpPr>
        <p:grpSp>
          <p:nvGrpSpPr>
            <p:cNvPr id="9" name="Gruppieren 8"/>
            <p:cNvGrpSpPr/>
            <p:nvPr userDrawn="1"/>
          </p:nvGrpSpPr>
          <p:grpSpPr>
            <a:xfrm>
              <a:off x="4309608" y="0"/>
              <a:ext cx="1665709" cy="938416"/>
              <a:chOff x="4309608" y="0"/>
              <a:chExt cx="1665709" cy="938416"/>
            </a:xfrm>
          </p:grpSpPr>
          <p:grpSp>
            <p:nvGrpSpPr>
              <p:cNvPr id="5" name="Gruppieren 4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3" name="Gruppieren 2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7" name="Grafik 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8" name="Grafik 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uppieren 10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13" name="Grafik 1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14" name="Grafik 1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5" name="Gruppieren 14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16" name="Gruppieren 15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20" name="Grafik 1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21" name="Grafik 2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" name="Gruppieren 16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18" name="Grafik 1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19" name="Grafik 1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3" name="Gruppieren 22"/>
            <p:cNvGrpSpPr/>
            <p:nvPr userDrawn="1"/>
          </p:nvGrpSpPr>
          <p:grpSpPr>
            <a:xfrm>
              <a:off x="5943110" y="1384"/>
              <a:ext cx="1665709" cy="938416"/>
              <a:chOff x="4309608" y="0"/>
              <a:chExt cx="1665709" cy="938416"/>
            </a:xfrm>
          </p:grpSpPr>
          <p:grpSp>
            <p:nvGrpSpPr>
              <p:cNvPr id="24" name="Gruppieren 23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32" name="Gruppieren 31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6" name="Grafik 3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fik 3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uppieren 32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4" name="Grafik 3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Grafik 34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5" name="Gruppieren 24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26" name="Gruppieren 25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0" name="Grafik 2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1" name="Grafik 3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uppieren 26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28" name="Grafik 2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29" name="Grafik 2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39" name="Gruppieren 38"/>
          <p:cNvGrpSpPr/>
          <p:nvPr userDrawn="1"/>
        </p:nvGrpSpPr>
        <p:grpSpPr>
          <a:xfrm>
            <a:off x="6469324" y="1384"/>
            <a:ext cx="3299211" cy="939800"/>
            <a:chOff x="4309608" y="0"/>
            <a:chExt cx="3299211" cy="939800"/>
          </a:xfrm>
        </p:grpSpPr>
        <p:grpSp>
          <p:nvGrpSpPr>
            <p:cNvPr id="40" name="Gruppieren 39"/>
            <p:cNvGrpSpPr/>
            <p:nvPr userDrawn="1"/>
          </p:nvGrpSpPr>
          <p:grpSpPr>
            <a:xfrm>
              <a:off x="4309608" y="0"/>
              <a:ext cx="1665709" cy="938416"/>
              <a:chOff x="4309608" y="0"/>
              <a:chExt cx="1665709" cy="938416"/>
            </a:xfrm>
          </p:grpSpPr>
          <p:grpSp>
            <p:nvGrpSpPr>
              <p:cNvPr id="56" name="Gruppieren 55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64" name="Gruppieren 63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8" name="Grafik 6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9" name="Grafik 6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uppieren 64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6" name="Grafik 6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7" name="Grafik 6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" name="Gruppieren 56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58" name="Gruppieren 57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2" name="Grafik 61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3" name="Grafik 6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9" name="Gruppieren 58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0" name="Grafik 5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1" name="Grafik 6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1" name="Gruppieren 40"/>
            <p:cNvGrpSpPr/>
            <p:nvPr userDrawn="1"/>
          </p:nvGrpSpPr>
          <p:grpSpPr>
            <a:xfrm>
              <a:off x="5943110" y="1384"/>
              <a:ext cx="1665709" cy="938416"/>
              <a:chOff x="4309608" y="0"/>
              <a:chExt cx="1665709" cy="938416"/>
            </a:xfrm>
          </p:grpSpPr>
          <p:grpSp>
            <p:nvGrpSpPr>
              <p:cNvPr id="42" name="Gruppieren 41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50" name="Gruppieren 49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54" name="Grafik 5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55" name="Grafik 54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uppieren 50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52" name="Grafik 51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53" name="Grafik 5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3" name="Gruppieren 42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44" name="Gruppieren 43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48" name="Grafik 4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49" name="Grafik 4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uppieren 44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46" name="Grafik 4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47" name="Grafik 4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70" name="Rechteck 69"/>
          <p:cNvSpPr>
            <a:spLocks/>
          </p:cNvSpPr>
          <p:nvPr userDrawn="1"/>
        </p:nvSpPr>
        <p:spPr>
          <a:xfrm>
            <a:off x="1" y="1031820"/>
            <a:ext cx="9906000" cy="536751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Rechteck 70"/>
          <p:cNvSpPr>
            <a:spLocks/>
          </p:cNvSpPr>
          <p:nvPr userDrawn="1"/>
        </p:nvSpPr>
        <p:spPr>
          <a:xfrm>
            <a:off x="0" y="6392433"/>
            <a:ext cx="294849" cy="36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11154"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Rechteck 71"/>
          <p:cNvSpPr>
            <a:spLocks/>
          </p:cNvSpPr>
          <p:nvPr userDrawn="1"/>
        </p:nvSpPr>
        <p:spPr>
          <a:xfrm>
            <a:off x="9611150" y="6399330"/>
            <a:ext cx="294849" cy="36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11154"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740"/>
            <a:ext cx="9906000" cy="535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feld 74"/>
          <p:cNvSpPr txBox="1"/>
          <p:nvPr userDrawn="1"/>
        </p:nvSpPr>
        <p:spPr>
          <a:xfrm>
            <a:off x="5471773" y="278650"/>
            <a:ext cx="4434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472B6"/>
                </a:solidFill>
                <a:effectLst/>
              </a:rPr>
              <a:t>GERÄTERAUM			3D   </a:t>
            </a:r>
            <a:endParaRPr lang="de-DE" sz="2400" b="1" dirty="0">
              <a:solidFill>
                <a:srgbClr val="0472B6"/>
              </a:solidFill>
              <a:effectLst/>
            </a:endParaRPr>
          </a:p>
        </p:txBody>
      </p:sp>
      <p:pic>
        <p:nvPicPr>
          <p:cNvPr id="74" name="Grafik 73">
            <a:hlinkClick r:id="rId8"/>
          </p:cNvPr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62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Grafik 3">
            <a:hlinkClick r:id="rId4"/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592" y1="5102" x2="45918" y2="2041"/>
                        <a14:foregroundMark x1="45918" y1="1020" x2="45918" y2="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44" y="799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4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llen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Grafik 3">
            <a:hlinkClick r:id="rId3"/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5" y="1718810"/>
            <a:ext cx="9273250" cy="342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592" y1="5102" x2="45918" y2="2041"/>
                        <a14:foregroundMark x1="45918" y1="1020" x2="45918" y2="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44" y="799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6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1ü_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AutoShape 115"/>
          <p:cNvSpPr>
            <a:spLocks noChangeArrowheads="1"/>
          </p:cNvSpPr>
          <p:nvPr userDrawn="1"/>
        </p:nvSpPr>
        <p:spPr bwMode="auto">
          <a:xfrm>
            <a:off x="128464" y="1052736"/>
            <a:ext cx="3816423" cy="5346594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8" name="Rechteck 47"/>
          <p:cNvSpPr/>
          <p:nvPr userDrawn="1"/>
        </p:nvSpPr>
        <p:spPr>
          <a:xfrm>
            <a:off x="137465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49" name="Rechteck 48"/>
          <p:cNvSpPr/>
          <p:nvPr userDrawn="1"/>
        </p:nvSpPr>
        <p:spPr>
          <a:xfrm>
            <a:off x="2207695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54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46453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56" name="Rechteck 55"/>
          <p:cNvSpPr/>
          <p:nvPr userDrawn="1"/>
        </p:nvSpPr>
        <p:spPr>
          <a:xfrm>
            <a:off x="137465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57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68524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58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82470" y="1764775"/>
            <a:ext cx="3696993" cy="452476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79223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grpSp>
        <p:nvGrpSpPr>
          <p:cNvPr id="50" name="Gruppieren 49"/>
          <p:cNvGrpSpPr>
            <a:grpSpLocks noChangeAspect="1"/>
          </p:cNvGrpSpPr>
          <p:nvPr userDrawn="1"/>
        </p:nvGrpSpPr>
        <p:grpSpPr>
          <a:xfrm>
            <a:off x="3935114" y="-505313"/>
            <a:ext cx="5107367" cy="7723063"/>
            <a:chOff x="3839864" y="-505314"/>
            <a:chExt cx="5158957" cy="7801074"/>
          </a:xfrm>
        </p:grpSpPr>
        <p:grpSp>
          <p:nvGrpSpPr>
            <p:cNvPr id="51" name="Gruppieren 50"/>
            <p:cNvGrpSpPr/>
            <p:nvPr userDrawn="1"/>
          </p:nvGrpSpPr>
          <p:grpSpPr>
            <a:xfrm>
              <a:off x="5776153" y="-505314"/>
              <a:ext cx="2832516" cy="7801074"/>
              <a:chOff x="6087413" y="-134141"/>
              <a:chExt cx="2832516" cy="7801074"/>
            </a:xfrm>
            <a:scene3d>
              <a:camera prst="perspectiveRelaxedModerately" fov="5700000">
                <a:rot lat="2100000" lon="18000000" rev="6600000"/>
              </a:camera>
              <a:lightRig rig="threePt" dir="t"/>
            </a:scene3d>
          </p:grpSpPr>
          <p:sp>
            <p:nvSpPr>
              <p:cNvPr id="64" name="Rechteck 63"/>
              <p:cNvSpPr>
                <a:spLocks/>
              </p:cNvSpPr>
              <p:nvPr userDrawn="1"/>
            </p:nvSpPr>
            <p:spPr>
              <a:xfrm rot="10800000">
                <a:off x="6157398" y="1062301"/>
                <a:ext cx="2700000" cy="5400000"/>
              </a:xfrm>
              <a:prstGeom prst="rect">
                <a:avLst/>
              </a:prstGeom>
              <a:solidFill>
                <a:srgbClr val="F1E1A5"/>
              </a:solidFill>
              <a:ln w="28575">
                <a:solidFill>
                  <a:srgbClr val="A06B0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5" name="Gerade Verbindung 64"/>
              <p:cNvCxnSpPr>
                <a:cxnSpLocks/>
                <a:stCxn id="64" idx="1"/>
                <a:endCxn id="64" idx="3"/>
              </p:cNvCxnSpPr>
              <p:nvPr userDrawn="1"/>
            </p:nvCxnSpPr>
            <p:spPr>
              <a:xfrm rot="10800000">
                <a:off x="6157398" y="3762300"/>
                <a:ext cx="2700000" cy="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Bogen 65"/>
              <p:cNvSpPr/>
              <p:nvPr userDrawn="1"/>
            </p:nvSpPr>
            <p:spPr>
              <a:xfrm rot="5400000">
                <a:off x="6489928" y="-134141"/>
                <a:ext cx="2430000" cy="2430002"/>
              </a:xfrm>
              <a:prstGeom prst="arc">
                <a:avLst>
                  <a:gd name="adj1" fmla="val 17489938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Bogen 66"/>
              <p:cNvSpPr/>
              <p:nvPr userDrawn="1"/>
            </p:nvSpPr>
            <p:spPr>
              <a:xfrm rot="5400000" flipV="1">
                <a:off x="6089898" y="-134141"/>
                <a:ext cx="2430000" cy="2430000"/>
              </a:xfrm>
              <a:prstGeom prst="arc">
                <a:avLst>
                  <a:gd name="adj1" fmla="val 17313092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8" name="Gerade Verbindung 67"/>
              <p:cNvCxnSpPr/>
              <p:nvPr userDrawn="1"/>
            </p:nvCxnSpPr>
            <p:spPr>
              <a:xfrm rot="5400000" flipV="1">
                <a:off x="7492630" y="2093359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Bogen 68"/>
              <p:cNvSpPr/>
              <p:nvPr userDrawn="1"/>
            </p:nvSpPr>
            <p:spPr>
              <a:xfrm rot="5400000">
                <a:off x="6894323" y="261062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Bogen 69"/>
              <p:cNvSpPr/>
              <p:nvPr userDrawn="1"/>
            </p:nvSpPr>
            <p:spPr>
              <a:xfrm rot="5400000" flipV="1">
                <a:off x="6494898" y="259166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1" name="Gerade Verbindung 70"/>
              <p:cNvCxnSpPr/>
              <p:nvPr userDrawn="1"/>
            </p:nvCxnSpPr>
            <p:spPr>
              <a:xfrm rot="5400000" flipH="1">
                <a:off x="7498557" y="1676666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/>
              <p:cNvCxnSpPr/>
              <p:nvPr userDrawn="1"/>
            </p:nvCxnSpPr>
            <p:spPr>
              <a:xfrm rot="5400000">
                <a:off x="7502427" y="1938870"/>
                <a:ext cx="0" cy="13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 Verbindung 72"/>
              <p:cNvCxnSpPr/>
              <p:nvPr userDrawn="1"/>
            </p:nvCxnSpPr>
            <p:spPr>
              <a:xfrm rot="5400000">
                <a:off x="7496792" y="1621579"/>
                <a:ext cx="0" cy="27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 Verbindung 73"/>
              <p:cNvCxnSpPr>
                <a:cxnSpLocks/>
              </p:cNvCxnSpPr>
              <p:nvPr userDrawn="1"/>
            </p:nvCxnSpPr>
            <p:spPr>
              <a:xfrm rot="5400000" flipH="1" flipV="1">
                <a:off x="7504913" y="6259230"/>
                <a:ext cx="0" cy="405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Bogen 74"/>
              <p:cNvSpPr/>
              <p:nvPr userDrawn="1"/>
            </p:nvSpPr>
            <p:spPr>
              <a:xfrm rot="5400000" flipH="1">
                <a:off x="6487442" y="5236933"/>
                <a:ext cx="2430000" cy="2430000"/>
              </a:xfrm>
              <a:prstGeom prst="arc">
                <a:avLst>
                  <a:gd name="adj1" fmla="val 17348294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Bogen 75"/>
              <p:cNvSpPr/>
              <p:nvPr userDrawn="1"/>
            </p:nvSpPr>
            <p:spPr>
              <a:xfrm rot="5400000" flipH="1" flipV="1">
                <a:off x="6087413" y="5236933"/>
                <a:ext cx="2430000" cy="2430000"/>
              </a:xfrm>
              <a:prstGeom prst="arc">
                <a:avLst>
                  <a:gd name="adj1" fmla="val 17382046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7" name="Gerade Verbindung 76"/>
              <p:cNvCxnSpPr/>
              <p:nvPr userDrawn="1"/>
            </p:nvCxnSpPr>
            <p:spPr>
              <a:xfrm rot="5400000" flipH="1" flipV="1">
                <a:off x="7473472" y="5034433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Bogen 77"/>
              <p:cNvSpPr/>
              <p:nvPr userDrawn="1"/>
            </p:nvSpPr>
            <p:spPr>
              <a:xfrm rot="5400000" flipH="1">
                <a:off x="6891837" y="5651730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Bogen 78"/>
              <p:cNvSpPr/>
              <p:nvPr userDrawn="1"/>
            </p:nvSpPr>
            <p:spPr>
              <a:xfrm rot="5400000" flipH="1" flipV="1">
                <a:off x="6492413" y="5653626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0" name="Gerade Verbindung 79"/>
              <p:cNvCxnSpPr/>
              <p:nvPr userDrawn="1"/>
            </p:nvCxnSpPr>
            <p:spPr>
              <a:xfrm rot="5400000">
                <a:off x="7509134" y="5451126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/>
              <p:nvPr userDrawn="1"/>
            </p:nvCxnSpPr>
            <p:spPr>
              <a:xfrm rot="5400000" flipH="1">
                <a:off x="7499942" y="5458922"/>
                <a:ext cx="0" cy="13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/>
              <p:nvPr userDrawn="1"/>
            </p:nvCxnSpPr>
            <p:spPr>
              <a:xfrm rot="5400000" flipH="1">
                <a:off x="7494306" y="5884213"/>
                <a:ext cx="0" cy="27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hteck 51"/>
            <p:cNvSpPr/>
            <p:nvPr userDrawn="1"/>
          </p:nvSpPr>
          <p:spPr>
            <a:xfrm>
              <a:off x="3944781" y="4104607"/>
              <a:ext cx="590111" cy="394289"/>
            </a:xfrm>
            <a:prstGeom prst="rect">
              <a:avLst/>
            </a:prstGeom>
            <a:ln w="38100">
              <a:solidFill>
                <a:srgbClr val="FF0000"/>
              </a:solidFill>
              <a:prstDash val="sysDash"/>
            </a:ln>
            <a:scene3d>
              <a:camera prst="perspectiveContrastingLeftFacing">
                <a:rot lat="1687857" lon="4607177" rev="136726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Rechteck 52"/>
            <p:cNvSpPr/>
            <p:nvPr userDrawn="1"/>
          </p:nvSpPr>
          <p:spPr>
            <a:xfrm>
              <a:off x="3839864" y="4148612"/>
              <a:ext cx="555339" cy="388735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perspectiveContrastingLeftFacing">
                <a:rot lat="1687857" lon="4607177" rev="136726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Rechteck 59"/>
            <p:cNvSpPr/>
            <p:nvPr userDrawn="1"/>
          </p:nvSpPr>
          <p:spPr>
            <a:xfrm>
              <a:off x="4167836" y="4238222"/>
              <a:ext cx="144000" cy="388735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isometricOffAxis1Right"/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Rechteck 60"/>
            <p:cNvSpPr/>
            <p:nvPr userDrawn="1"/>
          </p:nvSpPr>
          <p:spPr>
            <a:xfrm>
              <a:off x="4096081" y="3924055"/>
              <a:ext cx="144000" cy="432000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isometricOffAxis1Top">
                <a:rot lat="18482541" lon="19912783" rev="1859878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" name="Rechteck 61"/>
            <p:cNvSpPr>
              <a:spLocks noChangeAspect="1"/>
            </p:cNvSpPr>
            <p:nvPr userDrawn="1"/>
          </p:nvSpPr>
          <p:spPr>
            <a:xfrm>
              <a:off x="8602821" y="2618910"/>
              <a:ext cx="396000" cy="174170"/>
            </a:xfrm>
            <a:prstGeom prst="rect">
              <a:avLst/>
            </a:prstGeom>
            <a:ln w="12700">
              <a:solidFill>
                <a:srgbClr val="FF0000"/>
              </a:solidFill>
              <a:prstDash val="sysDash"/>
            </a:ln>
            <a:scene3d>
              <a:camera prst="isometricOffAxis1Left">
                <a:rot lat="760469" lon="2935685" rev="21526233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" name="Rechteck 62"/>
            <p:cNvSpPr>
              <a:spLocks/>
            </p:cNvSpPr>
            <p:nvPr userDrawn="1"/>
          </p:nvSpPr>
          <p:spPr>
            <a:xfrm>
              <a:off x="8612694" y="2628435"/>
              <a:ext cx="378000" cy="187200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isometricOffAxis1Left">
                <a:rot lat="762000" lon="2934000" rev="21528000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39" name="Grafik 38">
            <a:hlinkClick r:id="rId4"/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592" y1="5102" x2="45918" y2="2041"/>
                        <a14:foregroundMark x1="45918" y1="1020" x2="45918" y2="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44" y="799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2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AutoShape 115"/>
          <p:cNvSpPr>
            <a:spLocks noChangeArrowheads="1"/>
          </p:cNvSpPr>
          <p:nvPr userDrawn="1"/>
        </p:nvSpPr>
        <p:spPr bwMode="auto">
          <a:xfrm>
            <a:off x="68331" y="1088739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53" name="Rechteck 52"/>
          <p:cNvSpPr/>
          <p:nvPr userDrawn="1"/>
        </p:nvSpPr>
        <p:spPr>
          <a:xfrm>
            <a:off x="92460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54" name="Rechteck 53"/>
          <p:cNvSpPr/>
          <p:nvPr userDrawn="1"/>
        </p:nvSpPr>
        <p:spPr>
          <a:xfrm>
            <a:off x="2162690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55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01448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56" name="Rechteck 55"/>
          <p:cNvSpPr/>
          <p:nvPr userDrawn="1"/>
        </p:nvSpPr>
        <p:spPr>
          <a:xfrm>
            <a:off x="92460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57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3519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58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37465" y="1764775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34218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60" name="AutoShape 115"/>
          <p:cNvSpPr>
            <a:spLocks noChangeArrowheads="1"/>
          </p:cNvSpPr>
          <p:nvPr userDrawn="1"/>
        </p:nvSpPr>
        <p:spPr bwMode="auto">
          <a:xfrm>
            <a:off x="68884" y="3821397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93013" y="3895996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2" name="Rechteck 61"/>
          <p:cNvSpPr/>
          <p:nvPr userDrawn="1"/>
        </p:nvSpPr>
        <p:spPr>
          <a:xfrm>
            <a:off x="2163243" y="3866403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63" name="Textplatzhalter 2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302001" y="4144316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64" name="Rechteck 63"/>
          <p:cNvSpPr/>
          <p:nvPr userDrawn="1"/>
        </p:nvSpPr>
        <p:spPr>
          <a:xfrm>
            <a:off x="93013" y="4163549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65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72" y="3899501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66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138018" y="4497433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7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134771" y="3895995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3839864" y="-505314"/>
            <a:ext cx="5158957" cy="7801074"/>
            <a:chOff x="3839864" y="-505314"/>
            <a:chExt cx="5158957" cy="7801074"/>
          </a:xfrm>
        </p:grpSpPr>
        <p:grpSp>
          <p:nvGrpSpPr>
            <p:cNvPr id="68" name="Gruppieren 67"/>
            <p:cNvGrpSpPr/>
            <p:nvPr userDrawn="1"/>
          </p:nvGrpSpPr>
          <p:grpSpPr>
            <a:xfrm>
              <a:off x="5776153" y="-505314"/>
              <a:ext cx="2832516" cy="7801074"/>
              <a:chOff x="6087413" y="-134141"/>
              <a:chExt cx="2832516" cy="7801074"/>
            </a:xfrm>
            <a:scene3d>
              <a:camera prst="perspectiveRelaxedModerately" fov="5700000">
                <a:rot lat="2100000" lon="18000000" rev="6600000"/>
              </a:camera>
              <a:lightRig rig="threePt" dir="t"/>
            </a:scene3d>
          </p:grpSpPr>
          <p:sp>
            <p:nvSpPr>
              <p:cNvPr id="69" name="Rechteck 68"/>
              <p:cNvSpPr>
                <a:spLocks/>
              </p:cNvSpPr>
              <p:nvPr userDrawn="1"/>
            </p:nvSpPr>
            <p:spPr>
              <a:xfrm rot="10800000">
                <a:off x="6157398" y="1062301"/>
                <a:ext cx="2700000" cy="5400000"/>
              </a:xfrm>
              <a:prstGeom prst="rect">
                <a:avLst/>
              </a:prstGeom>
              <a:solidFill>
                <a:srgbClr val="F1E1A5"/>
              </a:solidFill>
              <a:ln w="28575">
                <a:solidFill>
                  <a:srgbClr val="A06B0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0" name="Gerade Verbindung 69"/>
              <p:cNvCxnSpPr>
                <a:cxnSpLocks/>
                <a:stCxn id="69" idx="1"/>
                <a:endCxn id="69" idx="3"/>
              </p:cNvCxnSpPr>
              <p:nvPr userDrawn="1"/>
            </p:nvCxnSpPr>
            <p:spPr>
              <a:xfrm rot="10800000">
                <a:off x="6157398" y="3762300"/>
                <a:ext cx="2700000" cy="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Bogen 71"/>
              <p:cNvSpPr/>
              <p:nvPr userDrawn="1"/>
            </p:nvSpPr>
            <p:spPr>
              <a:xfrm rot="5400000">
                <a:off x="6489928" y="-134141"/>
                <a:ext cx="2430000" cy="2430002"/>
              </a:xfrm>
              <a:prstGeom prst="arc">
                <a:avLst>
                  <a:gd name="adj1" fmla="val 17489938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" name="Bogen 72"/>
              <p:cNvSpPr/>
              <p:nvPr userDrawn="1"/>
            </p:nvSpPr>
            <p:spPr>
              <a:xfrm rot="5400000" flipV="1">
                <a:off x="6089898" y="-134141"/>
                <a:ext cx="2430000" cy="2430000"/>
              </a:xfrm>
              <a:prstGeom prst="arc">
                <a:avLst>
                  <a:gd name="adj1" fmla="val 17313092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4" name="Gerade Verbindung 73"/>
              <p:cNvCxnSpPr/>
              <p:nvPr userDrawn="1"/>
            </p:nvCxnSpPr>
            <p:spPr>
              <a:xfrm rot="5400000" flipV="1">
                <a:off x="7492630" y="2093359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Bogen 74"/>
              <p:cNvSpPr/>
              <p:nvPr userDrawn="1"/>
            </p:nvSpPr>
            <p:spPr>
              <a:xfrm rot="5400000">
                <a:off x="6894323" y="261062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Bogen 75"/>
              <p:cNvSpPr/>
              <p:nvPr userDrawn="1"/>
            </p:nvSpPr>
            <p:spPr>
              <a:xfrm rot="5400000" flipV="1">
                <a:off x="6494898" y="259166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7" name="Gerade Verbindung 76"/>
              <p:cNvCxnSpPr/>
              <p:nvPr userDrawn="1"/>
            </p:nvCxnSpPr>
            <p:spPr>
              <a:xfrm rot="5400000" flipH="1">
                <a:off x="7498557" y="1676666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/>
              <p:cNvCxnSpPr/>
              <p:nvPr userDrawn="1"/>
            </p:nvCxnSpPr>
            <p:spPr>
              <a:xfrm rot="5400000">
                <a:off x="7502427" y="1938870"/>
                <a:ext cx="0" cy="13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78"/>
              <p:cNvCxnSpPr/>
              <p:nvPr userDrawn="1"/>
            </p:nvCxnSpPr>
            <p:spPr>
              <a:xfrm rot="5400000">
                <a:off x="7496792" y="1621579"/>
                <a:ext cx="0" cy="27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/>
              <p:cNvCxnSpPr>
                <a:cxnSpLocks/>
              </p:cNvCxnSpPr>
              <p:nvPr userDrawn="1"/>
            </p:nvCxnSpPr>
            <p:spPr>
              <a:xfrm rot="5400000" flipH="1" flipV="1">
                <a:off x="7504913" y="6259230"/>
                <a:ext cx="0" cy="405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Bogen 80"/>
              <p:cNvSpPr/>
              <p:nvPr userDrawn="1"/>
            </p:nvSpPr>
            <p:spPr>
              <a:xfrm rot="5400000" flipH="1">
                <a:off x="6487442" y="5236933"/>
                <a:ext cx="2430000" cy="2430000"/>
              </a:xfrm>
              <a:prstGeom prst="arc">
                <a:avLst>
                  <a:gd name="adj1" fmla="val 17348294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Bogen 81"/>
              <p:cNvSpPr/>
              <p:nvPr userDrawn="1"/>
            </p:nvSpPr>
            <p:spPr>
              <a:xfrm rot="5400000" flipH="1" flipV="1">
                <a:off x="6087413" y="5236933"/>
                <a:ext cx="2430000" cy="2430000"/>
              </a:xfrm>
              <a:prstGeom prst="arc">
                <a:avLst>
                  <a:gd name="adj1" fmla="val 17382046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3" name="Gerade Verbindung 82"/>
              <p:cNvCxnSpPr/>
              <p:nvPr userDrawn="1"/>
            </p:nvCxnSpPr>
            <p:spPr>
              <a:xfrm rot="5400000" flipH="1" flipV="1">
                <a:off x="7473472" y="5034433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Bogen 83"/>
              <p:cNvSpPr/>
              <p:nvPr userDrawn="1"/>
            </p:nvSpPr>
            <p:spPr>
              <a:xfrm rot="5400000" flipH="1">
                <a:off x="6891837" y="5651730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" name="Bogen 84"/>
              <p:cNvSpPr/>
              <p:nvPr userDrawn="1"/>
            </p:nvSpPr>
            <p:spPr>
              <a:xfrm rot="5400000" flipH="1" flipV="1">
                <a:off x="6492413" y="5653626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6" name="Gerade Verbindung 85"/>
              <p:cNvCxnSpPr/>
              <p:nvPr userDrawn="1"/>
            </p:nvCxnSpPr>
            <p:spPr>
              <a:xfrm rot="5400000">
                <a:off x="7509134" y="5451126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/>
              <p:cNvCxnSpPr/>
              <p:nvPr userDrawn="1"/>
            </p:nvCxnSpPr>
            <p:spPr>
              <a:xfrm rot="5400000" flipH="1">
                <a:off x="7499942" y="5458922"/>
                <a:ext cx="0" cy="13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/>
              <p:cNvCxnSpPr/>
              <p:nvPr userDrawn="1"/>
            </p:nvCxnSpPr>
            <p:spPr>
              <a:xfrm rot="5400000" flipH="1">
                <a:off x="7494306" y="5884213"/>
                <a:ext cx="0" cy="27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Rechteck 89"/>
            <p:cNvSpPr/>
            <p:nvPr userDrawn="1"/>
          </p:nvSpPr>
          <p:spPr>
            <a:xfrm>
              <a:off x="3944781" y="4104607"/>
              <a:ext cx="590111" cy="394289"/>
            </a:xfrm>
            <a:prstGeom prst="rect">
              <a:avLst/>
            </a:prstGeom>
            <a:ln w="38100">
              <a:solidFill>
                <a:srgbClr val="FF0000"/>
              </a:solidFill>
              <a:prstDash val="sysDash"/>
            </a:ln>
            <a:scene3d>
              <a:camera prst="perspectiveContrastingLeftFacing">
                <a:rot lat="1687857" lon="4607177" rev="136726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" name="Rechteck 90"/>
            <p:cNvSpPr/>
            <p:nvPr userDrawn="1"/>
          </p:nvSpPr>
          <p:spPr>
            <a:xfrm>
              <a:off x="3839864" y="4148612"/>
              <a:ext cx="555339" cy="388735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perspectiveContrastingLeftFacing">
                <a:rot lat="1687857" lon="4607177" rev="136726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" name="Rechteck 93"/>
            <p:cNvSpPr/>
            <p:nvPr userDrawn="1"/>
          </p:nvSpPr>
          <p:spPr>
            <a:xfrm>
              <a:off x="4167836" y="4238222"/>
              <a:ext cx="144000" cy="388735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isometricOffAxis1Right"/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" name="Rechteck 94"/>
            <p:cNvSpPr/>
            <p:nvPr userDrawn="1"/>
          </p:nvSpPr>
          <p:spPr>
            <a:xfrm>
              <a:off x="4096081" y="3924055"/>
              <a:ext cx="144000" cy="432000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isometricOffAxis1Top">
                <a:rot lat="18482541" lon="19912783" rev="1859878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" name="Rechteck 96"/>
            <p:cNvSpPr>
              <a:spLocks noChangeAspect="1"/>
            </p:cNvSpPr>
            <p:nvPr userDrawn="1"/>
          </p:nvSpPr>
          <p:spPr>
            <a:xfrm>
              <a:off x="8602821" y="2618910"/>
              <a:ext cx="396000" cy="174170"/>
            </a:xfrm>
            <a:prstGeom prst="rect">
              <a:avLst/>
            </a:prstGeom>
            <a:ln w="12700">
              <a:solidFill>
                <a:srgbClr val="FF0000"/>
              </a:solidFill>
              <a:prstDash val="sysDash"/>
            </a:ln>
            <a:scene3d>
              <a:camera prst="isometricOffAxis1Left">
                <a:rot lat="760469" lon="2935685" rev="21526233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8" name="Rechteck 97"/>
            <p:cNvSpPr>
              <a:spLocks/>
            </p:cNvSpPr>
            <p:nvPr userDrawn="1"/>
          </p:nvSpPr>
          <p:spPr>
            <a:xfrm>
              <a:off x="8612694" y="2628435"/>
              <a:ext cx="378000" cy="187200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isometricOffAxis1Left">
                <a:rot lat="762000" lon="2934000" rev="21528000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47" name="Grafik 46">
            <a:hlinkClick r:id="rId4"/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592" y1="5102" x2="45918" y2="2041"/>
                        <a14:foregroundMark x1="45918" y1="1020" x2="45918" y2="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44" y="799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2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1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214" y="-11215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64076" y="118095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5" name="AutoShape 115"/>
          <p:cNvSpPr>
            <a:spLocks noChangeArrowheads="1"/>
          </p:cNvSpPr>
          <p:nvPr userDrawn="1"/>
        </p:nvSpPr>
        <p:spPr bwMode="auto">
          <a:xfrm>
            <a:off x="94556" y="1052736"/>
            <a:ext cx="9721080" cy="1362716"/>
          </a:xfrm>
          <a:prstGeom prst="roundRect">
            <a:avLst>
              <a:gd name="adj" fmla="val 10896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9" name="Rechteck 48"/>
          <p:cNvSpPr/>
          <p:nvPr userDrawn="1"/>
        </p:nvSpPr>
        <p:spPr>
          <a:xfrm>
            <a:off x="8121352" y="1189284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9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980578" y="1174770"/>
            <a:ext cx="705900" cy="22754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103" name="Rechteck 102"/>
          <p:cNvSpPr/>
          <p:nvPr userDrawn="1"/>
        </p:nvSpPr>
        <p:spPr>
          <a:xfrm>
            <a:off x="5055488" y="1206646"/>
            <a:ext cx="9916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Trainingsart</a:t>
            </a:r>
            <a:endParaRPr lang="de-DE" sz="1000" dirty="0"/>
          </a:p>
        </p:txBody>
      </p:sp>
      <p:sp>
        <p:nvSpPr>
          <p:cNvPr id="104" name="Textplatzhalter 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574066" y="1193777"/>
            <a:ext cx="2481422" cy="22393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40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27832" y="1202522"/>
            <a:ext cx="2021512" cy="22947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Art</a:t>
            </a:r>
          </a:p>
        </p:txBody>
      </p:sp>
      <p:sp>
        <p:nvSpPr>
          <p:cNvPr id="141" name="Rechteck 140"/>
          <p:cNvSpPr/>
          <p:nvPr userDrawn="1"/>
        </p:nvSpPr>
        <p:spPr>
          <a:xfrm>
            <a:off x="1348685" y="1193778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87" name="Rechteck 86"/>
          <p:cNvSpPr/>
          <p:nvPr userDrawn="1"/>
        </p:nvSpPr>
        <p:spPr>
          <a:xfrm>
            <a:off x="18356" y="1423353"/>
            <a:ext cx="1224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Beschreibung</a:t>
            </a:r>
            <a:endParaRPr lang="de-DE" sz="1000" dirty="0"/>
          </a:p>
        </p:txBody>
      </p:sp>
      <p:sp>
        <p:nvSpPr>
          <p:cNvPr id="88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88320" y="118167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89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217950" y="1669573"/>
            <a:ext cx="9470101" cy="6971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-556309" y="2580543"/>
            <a:ext cx="10401431" cy="3776686"/>
            <a:chOff x="-556309" y="2580543"/>
            <a:chExt cx="10401431" cy="3776686"/>
          </a:xfrm>
        </p:grpSpPr>
        <p:sp>
          <p:nvSpPr>
            <p:cNvPr id="58" name="Rechteck 57"/>
            <p:cNvSpPr>
              <a:spLocks/>
            </p:cNvSpPr>
            <p:nvPr userDrawn="1"/>
          </p:nvSpPr>
          <p:spPr>
            <a:xfrm rot="5400000">
              <a:off x="2838946" y="863915"/>
              <a:ext cx="3600000" cy="7200000"/>
            </a:xfrm>
            <a:prstGeom prst="rect">
              <a:avLst/>
            </a:prstGeom>
            <a:solidFill>
              <a:srgbClr val="F1E1A5"/>
            </a:solidFill>
            <a:ln w="28575">
              <a:solidFill>
                <a:srgbClr val="A06B0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8" name="Gerade Verbindung 67"/>
            <p:cNvCxnSpPr>
              <a:cxnSpLocks/>
              <a:stCxn id="58" idx="1"/>
              <a:endCxn id="58" idx="3"/>
            </p:cNvCxnSpPr>
            <p:nvPr userDrawn="1"/>
          </p:nvCxnSpPr>
          <p:spPr>
            <a:xfrm rot="5400000">
              <a:off x="2838945" y="4463915"/>
              <a:ext cx="3600000" cy="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>
              <a:cxnSpLocks/>
            </p:cNvCxnSpPr>
            <p:nvPr userDrawn="1"/>
          </p:nvCxnSpPr>
          <p:spPr>
            <a:xfrm flipV="1">
              <a:off x="1037565" y="4193915"/>
              <a:ext cx="0" cy="54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ogen 6"/>
            <p:cNvSpPr/>
            <p:nvPr userDrawn="1"/>
          </p:nvSpPr>
          <p:spPr>
            <a:xfrm>
              <a:off x="-556309" y="2580543"/>
              <a:ext cx="3240000" cy="3240000"/>
            </a:xfrm>
            <a:prstGeom prst="arc">
              <a:avLst>
                <a:gd name="adj1" fmla="val 17199131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Bogen 34"/>
            <p:cNvSpPr/>
            <p:nvPr userDrawn="1"/>
          </p:nvSpPr>
          <p:spPr>
            <a:xfrm flipV="1">
              <a:off x="-556309" y="3113915"/>
              <a:ext cx="3240000" cy="3240000"/>
            </a:xfrm>
            <a:prstGeom prst="arc">
              <a:avLst>
                <a:gd name="adj1" fmla="val 17313092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" name="Gerade Verbindung 8"/>
            <p:cNvCxnSpPr/>
            <p:nvPr userDrawn="1"/>
          </p:nvCxnSpPr>
          <p:spPr>
            <a:xfrm flipV="1">
              <a:off x="2683691" y="4213606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Bogen 38"/>
            <p:cNvSpPr/>
            <p:nvPr userDrawn="1"/>
          </p:nvSpPr>
          <p:spPr>
            <a:xfrm>
              <a:off x="-29372" y="3121349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Bogen 39"/>
            <p:cNvSpPr/>
            <p:nvPr userDrawn="1"/>
          </p:nvSpPr>
          <p:spPr>
            <a:xfrm flipV="1">
              <a:off x="-31900" y="3653915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12"/>
            <p:cNvCxnSpPr/>
            <p:nvPr userDrawn="1"/>
          </p:nvCxnSpPr>
          <p:spPr>
            <a:xfrm flipH="1">
              <a:off x="2128100" y="4188286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2297705" y="4380543"/>
              <a:ext cx="0" cy="18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1802650" y="4460057"/>
              <a:ext cx="0" cy="36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>
              <a:cxnSpLocks/>
            </p:cNvCxnSpPr>
            <p:nvPr userDrawn="1"/>
          </p:nvCxnSpPr>
          <p:spPr>
            <a:xfrm flipH="1" flipV="1">
              <a:off x="8238185" y="4197229"/>
              <a:ext cx="0" cy="54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Bogen 72"/>
            <p:cNvSpPr/>
            <p:nvPr userDrawn="1"/>
          </p:nvSpPr>
          <p:spPr>
            <a:xfrm flipH="1">
              <a:off x="6605122" y="2583857"/>
              <a:ext cx="3240000" cy="3240000"/>
            </a:xfrm>
            <a:prstGeom prst="arc">
              <a:avLst>
                <a:gd name="adj1" fmla="val 17348294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Bogen 73"/>
            <p:cNvSpPr/>
            <p:nvPr userDrawn="1"/>
          </p:nvSpPr>
          <p:spPr>
            <a:xfrm flipH="1" flipV="1">
              <a:off x="6605122" y="3117229"/>
              <a:ext cx="3240000" cy="3240000"/>
            </a:xfrm>
            <a:prstGeom prst="arc">
              <a:avLst>
                <a:gd name="adj1" fmla="val 17382046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5" name="Gerade Verbindung 74"/>
            <p:cNvCxnSpPr/>
            <p:nvPr userDrawn="1"/>
          </p:nvCxnSpPr>
          <p:spPr>
            <a:xfrm flipH="1" flipV="1">
              <a:off x="6605122" y="4239150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Bogen 75"/>
            <p:cNvSpPr/>
            <p:nvPr userDrawn="1"/>
          </p:nvSpPr>
          <p:spPr>
            <a:xfrm flipH="1">
              <a:off x="7158185" y="3124663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Bogen 76"/>
            <p:cNvSpPr/>
            <p:nvPr userDrawn="1"/>
          </p:nvSpPr>
          <p:spPr>
            <a:xfrm flipH="1" flipV="1">
              <a:off x="7160713" y="3657229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8" name="Gerade Verbindung 77"/>
            <p:cNvCxnSpPr/>
            <p:nvPr userDrawn="1"/>
          </p:nvCxnSpPr>
          <p:spPr>
            <a:xfrm>
              <a:off x="7160713" y="4191600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 userDrawn="1"/>
          </p:nvCxnSpPr>
          <p:spPr>
            <a:xfrm flipH="1">
              <a:off x="6991108" y="4383857"/>
              <a:ext cx="0" cy="18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>
            <a:xfrm flipH="1">
              <a:off x="7486163" y="4463371"/>
              <a:ext cx="0" cy="36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Grafik 35">
            <a:hlinkClick r:id="rId4"/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592" y1="5102" x2="45918" y2="2041"/>
                        <a14:foregroundMark x1="45918" y1="1020" x2="45918" y2="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44" y="799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1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1ü_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35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AutoShape 115"/>
          <p:cNvSpPr>
            <a:spLocks noChangeArrowheads="1"/>
          </p:cNvSpPr>
          <p:nvPr userDrawn="1"/>
        </p:nvSpPr>
        <p:spPr bwMode="auto">
          <a:xfrm>
            <a:off x="128464" y="1125336"/>
            <a:ext cx="4896543" cy="5255992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4604192" y="7389440"/>
            <a:ext cx="2883502" cy="399705"/>
            <a:chOff x="-3255472" y="5721263"/>
            <a:chExt cx="2883502" cy="399705"/>
          </a:xfrm>
        </p:grpSpPr>
        <p:grpSp>
          <p:nvGrpSpPr>
            <p:cNvPr id="89" name="Gruppieren 88"/>
            <p:cNvGrpSpPr/>
            <p:nvPr/>
          </p:nvGrpSpPr>
          <p:grpSpPr>
            <a:xfrm>
              <a:off x="-3255472" y="5721263"/>
              <a:ext cx="2883502" cy="399705"/>
              <a:chOff x="5259059" y="3583307"/>
              <a:chExt cx="2883502" cy="399705"/>
            </a:xfrm>
          </p:grpSpPr>
          <p:sp>
            <p:nvSpPr>
              <p:cNvPr id="92" name="Freihandform 91"/>
              <p:cNvSpPr/>
              <p:nvPr/>
            </p:nvSpPr>
            <p:spPr>
              <a:xfrm>
                <a:off x="5495925" y="3605211"/>
                <a:ext cx="0" cy="360000"/>
              </a:xfrm>
              <a:custGeom>
                <a:avLst/>
                <a:gdLst>
                  <a:gd name="connsiteX0" fmla="*/ 0 w 0"/>
                  <a:gd name="connsiteY0" fmla="*/ 0 h 338137"/>
                  <a:gd name="connsiteX1" fmla="*/ 0 w 0"/>
                  <a:gd name="connsiteY1" fmla="*/ 338137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38137">
                    <a:moveTo>
                      <a:pt x="0" y="0"/>
                    </a:moveTo>
                    <a:lnTo>
                      <a:pt x="0" y="338137"/>
                    </a:ln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Freihandform 93"/>
              <p:cNvSpPr/>
              <p:nvPr/>
            </p:nvSpPr>
            <p:spPr>
              <a:xfrm>
                <a:off x="5796136" y="3605211"/>
                <a:ext cx="0" cy="360000"/>
              </a:xfrm>
              <a:custGeom>
                <a:avLst/>
                <a:gdLst>
                  <a:gd name="connsiteX0" fmla="*/ 0 w 0"/>
                  <a:gd name="connsiteY0" fmla="*/ 0 h 338137"/>
                  <a:gd name="connsiteX1" fmla="*/ 0 w 0"/>
                  <a:gd name="connsiteY1" fmla="*/ 338137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38137">
                    <a:moveTo>
                      <a:pt x="0" y="0"/>
                    </a:moveTo>
                    <a:lnTo>
                      <a:pt x="0" y="338137"/>
                    </a:ln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8" name="Freihandform 97"/>
              <p:cNvSpPr/>
              <p:nvPr/>
            </p:nvSpPr>
            <p:spPr>
              <a:xfrm>
                <a:off x="6098497" y="3605211"/>
                <a:ext cx="0" cy="360000"/>
              </a:xfrm>
              <a:custGeom>
                <a:avLst/>
                <a:gdLst>
                  <a:gd name="connsiteX0" fmla="*/ 0 w 0"/>
                  <a:gd name="connsiteY0" fmla="*/ 0 h 338137"/>
                  <a:gd name="connsiteX1" fmla="*/ 0 w 0"/>
                  <a:gd name="connsiteY1" fmla="*/ 338137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38137">
                    <a:moveTo>
                      <a:pt x="0" y="0"/>
                    </a:moveTo>
                    <a:lnTo>
                      <a:pt x="0" y="338137"/>
                    </a:ln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" name="Freihandform 98"/>
              <p:cNvSpPr/>
              <p:nvPr/>
            </p:nvSpPr>
            <p:spPr>
              <a:xfrm>
                <a:off x="6402888" y="3605211"/>
                <a:ext cx="0" cy="360000"/>
              </a:xfrm>
              <a:custGeom>
                <a:avLst/>
                <a:gdLst>
                  <a:gd name="connsiteX0" fmla="*/ 0 w 0"/>
                  <a:gd name="connsiteY0" fmla="*/ 0 h 338137"/>
                  <a:gd name="connsiteX1" fmla="*/ 0 w 0"/>
                  <a:gd name="connsiteY1" fmla="*/ 338137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38137">
                    <a:moveTo>
                      <a:pt x="0" y="0"/>
                    </a:moveTo>
                    <a:lnTo>
                      <a:pt x="0" y="338137"/>
                    </a:ln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" name="Freihandform 99"/>
              <p:cNvSpPr/>
              <p:nvPr/>
            </p:nvSpPr>
            <p:spPr>
              <a:xfrm>
                <a:off x="6703099" y="3605211"/>
                <a:ext cx="0" cy="360000"/>
              </a:xfrm>
              <a:custGeom>
                <a:avLst/>
                <a:gdLst>
                  <a:gd name="connsiteX0" fmla="*/ 0 w 0"/>
                  <a:gd name="connsiteY0" fmla="*/ 0 h 338137"/>
                  <a:gd name="connsiteX1" fmla="*/ 0 w 0"/>
                  <a:gd name="connsiteY1" fmla="*/ 338137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38137">
                    <a:moveTo>
                      <a:pt x="0" y="0"/>
                    </a:moveTo>
                    <a:lnTo>
                      <a:pt x="0" y="338137"/>
                    </a:ln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" name="Freihandform 100"/>
              <p:cNvSpPr/>
              <p:nvPr/>
            </p:nvSpPr>
            <p:spPr>
              <a:xfrm>
                <a:off x="7001180" y="3605211"/>
                <a:ext cx="0" cy="360000"/>
              </a:xfrm>
              <a:custGeom>
                <a:avLst/>
                <a:gdLst>
                  <a:gd name="connsiteX0" fmla="*/ 0 w 0"/>
                  <a:gd name="connsiteY0" fmla="*/ 0 h 338137"/>
                  <a:gd name="connsiteX1" fmla="*/ 0 w 0"/>
                  <a:gd name="connsiteY1" fmla="*/ 338137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38137">
                    <a:moveTo>
                      <a:pt x="0" y="0"/>
                    </a:moveTo>
                    <a:lnTo>
                      <a:pt x="0" y="338137"/>
                    </a:ln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" name="Freihandform 101"/>
              <p:cNvSpPr/>
              <p:nvPr/>
            </p:nvSpPr>
            <p:spPr>
              <a:xfrm>
                <a:off x="7303541" y="3605211"/>
                <a:ext cx="0" cy="360000"/>
              </a:xfrm>
              <a:custGeom>
                <a:avLst/>
                <a:gdLst>
                  <a:gd name="connsiteX0" fmla="*/ 0 w 0"/>
                  <a:gd name="connsiteY0" fmla="*/ 0 h 338137"/>
                  <a:gd name="connsiteX1" fmla="*/ 0 w 0"/>
                  <a:gd name="connsiteY1" fmla="*/ 338137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38137">
                    <a:moveTo>
                      <a:pt x="0" y="0"/>
                    </a:moveTo>
                    <a:lnTo>
                      <a:pt x="0" y="338137"/>
                    </a:ln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Freihandform 102"/>
              <p:cNvSpPr/>
              <p:nvPr/>
            </p:nvSpPr>
            <p:spPr>
              <a:xfrm>
                <a:off x="7607932" y="3605211"/>
                <a:ext cx="0" cy="360000"/>
              </a:xfrm>
              <a:custGeom>
                <a:avLst/>
                <a:gdLst>
                  <a:gd name="connsiteX0" fmla="*/ 0 w 0"/>
                  <a:gd name="connsiteY0" fmla="*/ 0 h 338137"/>
                  <a:gd name="connsiteX1" fmla="*/ 0 w 0"/>
                  <a:gd name="connsiteY1" fmla="*/ 338137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38137">
                    <a:moveTo>
                      <a:pt x="0" y="0"/>
                    </a:moveTo>
                    <a:lnTo>
                      <a:pt x="0" y="338137"/>
                    </a:ln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Freihandform 103"/>
              <p:cNvSpPr/>
              <p:nvPr/>
            </p:nvSpPr>
            <p:spPr>
              <a:xfrm>
                <a:off x="7908143" y="3605211"/>
                <a:ext cx="0" cy="360000"/>
              </a:xfrm>
              <a:custGeom>
                <a:avLst/>
                <a:gdLst>
                  <a:gd name="connsiteX0" fmla="*/ 0 w 0"/>
                  <a:gd name="connsiteY0" fmla="*/ 0 h 338137"/>
                  <a:gd name="connsiteX1" fmla="*/ 0 w 0"/>
                  <a:gd name="connsiteY1" fmla="*/ 338137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38137">
                    <a:moveTo>
                      <a:pt x="0" y="0"/>
                    </a:moveTo>
                    <a:lnTo>
                      <a:pt x="0" y="338137"/>
                    </a:ln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Freihandform 104"/>
              <p:cNvSpPr/>
              <p:nvPr/>
            </p:nvSpPr>
            <p:spPr>
              <a:xfrm>
                <a:off x="5262561" y="3583307"/>
                <a:ext cx="2880000" cy="36000"/>
              </a:xfrm>
              <a:custGeom>
                <a:avLst/>
                <a:gdLst>
                  <a:gd name="connsiteX0" fmla="*/ 0 w 2334894"/>
                  <a:gd name="connsiteY0" fmla="*/ 639 h 38739"/>
                  <a:gd name="connsiteX1" fmla="*/ 109538 w 2334894"/>
                  <a:gd name="connsiteY1" fmla="*/ 5401 h 38739"/>
                  <a:gd name="connsiteX2" fmla="*/ 200025 w 2334894"/>
                  <a:gd name="connsiteY2" fmla="*/ 10164 h 38739"/>
                  <a:gd name="connsiteX3" fmla="*/ 228600 w 2334894"/>
                  <a:gd name="connsiteY3" fmla="*/ 19689 h 38739"/>
                  <a:gd name="connsiteX4" fmla="*/ 419100 w 2334894"/>
                  <a:gd name="connsiteY4" fmla="*/ 14926 h 38739"/>
                  <a:gd name="connsiteX5" fmla="*/ 481013 w 2334894"/>
                  <a:gd name="connsiteY5" fmla="*/ 5401 h 38739"/>
                  <a:gd name="connsiteX6" fmla="*/ 666750 w 2334894"/>
                  <a:gd name="connsiteY6" fmla="*/ 14926 h 38739"/>
                  <a:gd name="connsiteX7" fmla="*/ 700088 w 2334894"/>
                  <a:gd name="connsiteY7" fmla="*/ 19689 h 38739"/>
                  <a:gd name="connsiteX8" fmla="*/ 833438 w 2334894"/>
                  <a:gd name="connsiteY8" fmla="*/ 14926 h 38739"/>
                  <a:gd name="connsiteX9" fmla="*/ 847725 w 2334894"/>
                  <a:gd name="connsiteY9" fmla="*/ 10164 h 38739"/>
                  <a:gd name="connsiteX10" fmla="*/ 881063 w 2334894"/>
                  <a:gd name="connsiteY10" fmla="*/ 19689 h 38739"/>
                  <a:gd name="connsiteX11" fmla="*/ 1066800 w 2334894"/>
                  <a:gd name="connsiteY11" fmla="*/ 14926 h 38739"/>
                  <a:gd name="connsiteX12" fmla="*/ 1085850 w 2334894"/>
                  <a:gd name="connsiteY12" fmla="*/ 10164 h 38739"/>
                  <a:gd name="connsiteX13" fmla="*/ 1157288 w 2334894"/>
                  <a:gd name="connsiteY13" fmla="*/ 14926 h 38739"/>
                  <a:gd name="connsiteX14" fmla="*/ 1214438 w 2334894"/>
                  <a:gd name="connsiteY14" fmla="*/ 29214 h 38739"/>
                  <a:gd name="connsiteX15" fmla="*/ 1404938 w 2334894"/>
                  <a:gd name="connsiteY15" fmla="*/ 24451 h 38739"/>
                  <a:gd name="connsiteX16" fmla="*/ 1433513 w 2334894"/>
                  <a:gd name="connsiteY16" fmla="*/ 14926 h 38739"/>
                  <a:gd name="connsiteX17" fmla="*/ 1662113 w 2334894"/>
                  <a:gd name="connsiteY17" fmla="*/ 10164 h 38739"/>
                  <a:gd name="connsiteX18" fmla="*/ 1690688 w 2334894"/>
                  <a:gd name="connsiteY18" fmla="*/ 639 h 38739"/>
                  <a:gd name="connsiteX19" fmla="*/ 1743075 w 2334894"/>
                  <a:gd name="connsiteY19" fmla="*/ 14926 h 38739"/>
                  <a:gd name="connsiteX20" fmla="*/ 1895475 w 2334894"/>
                  <a:gd name="connsiteY20" fmla="*/ 10164 h 38739"/>
                  <a:gd name="connsiteX21" fmla="*/ 1928813 w 2334894"/>
                  <a:gd name="connsiteY21" fmla="*/ 5401 h 38739"/>
                  <a:gd name="connsiteX22" fmla="*/ 2028825 w 2334894"/>
                  <a:gd name="connsiteY22" fmla="*/ 10164 h 38739"/>
                  <a:gd name="connsiteX23" fmla="*/ 2195513 w 2334894"/>
                  <a:gd name="connsiteY23" fmla="*/ 14926 h 38739"/>
                  <a:gd name="connsiteX24" fmla="*/ 2224088 w 2334894"/>
                  <a:gd name="connsiteY24" fmla="*/ 19689 h 38739"/>
                  <a:gd name="connsiteX25" fmla="*/ 2252663 w 2334894"/>
                  <a:gd name="connsiteY25" fmla="*/ 29214 h 38739"/>
                  <a:gd name="connsiteX26" fmla="*/ 2266950 w 2334894"/>
                  <a:gd name="connsiteY26" fmla="*/ 33976 h 38739"/>
                  <a:gd name="connsiteX27" fmla="*/ 2286000 w 2334894"/>
                  <a:gd name="connsiteY27" fmla="*/ 38739 h 38739"/>
                  <a:gd name="connsiteX28" fmla="*/ 2319338 w 2334894"/>
                  <a:gd name="connsiteY28" fmla="*/ 29214 h 38739"/>
                  <a:gd name="connsiteX29" fmla="*/ 2333625 w 2334894"/>
                  <a:gd name="connsiteY29" fmla="*/ 24451 h 38739"/>
                  <a:gd name="connsiteX30" fmla="*/ 2333625 w 2334894"/>
                  <a:gd name="connsiteY30" fmla="*/ 10164 h 3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34894" h="38739">
                    <a:moveTo>
                      <a:pt x="0" y="639"/>
                    </a:moveTo>
                    <a:lnTo>
                      <a:pt x="109538" y="5401"/>
                    </a:lnTo>
                    <a:cubicBezTo>
                      <a:pt x="139708" y="6838"/>
                      <a:pt x="170036" y="6565"/>
                      <a:pt x="200025" y="10164"/>
                    </a:cubicBezTo>
                    <a:cubicBezTo>
                      <a:pt x="209994" y="11360"/>
                      <a:pt x="228600" y="19689"/>
                      <a:pt x="228600" y="19689"/>
                    </a:cubicBezTo>
                    <a:lnTo>
                      <a:pt x="419100" y="14926"/>
                    </a:lnTo>
                    <a:cubicBezTo>
                      <a:pt x="427340" y="14575"/>
                      <a:pt x="471178" y="7040"/>
                      <a:pt x="481013" y="5401"/>
                    </a:cubicBezTo>
                    <a:cubicBezTo>
                      <a:pt x="555908" y="24127"/>
                      <a:pt x="477216" y="5901"/>
                      <a:pt x="666750" y="14926"/>
                    </a:cubicBezTo>
                    <a:cubicBezTo>
                      <a:pt x="677963" y="15460"/>
                      <a:pt x="688975" y="18101"/>
                      <a:pt x="700088" y="19689"/>
                    </a:cubicBezTo>
                    <a:cubicBezTo>
                      <a:pt x="744538" y="18101"/>
                      <a:pt x="789052" y="17790"/>
                      <a:pt x="833438" y="14926"/>
                    </a:cubicBezTo>
                    <a:cubicBezTo>
                      <a:pt x="838447" y="14603"/>
                      <a:pt x="842705" y="10164"/>
                      <a:pt x="847725" y="10164"/>
                    </a:cubicBezTo>
                    <a:cubicBezTo>
                      <a:pt x="853708" y="10164"/>
                      <a:pt x="874323" y="17442"/>
                      <a:pt x="881063" y="19689"/>
                    </a:cubicBezTo>
                    <a:cubicBezTo>
                      <a:pt x="942975" y="18101"/>
                      <a:pt x="1004934" y="17803"/>
                      <a:pt x="1066800" y="14926"/>
                    </a:cubicBezTo>
                    <a:cubicBezTo>
                      <a:pt x="1073338" y="14622"/>
                      <a:pt x="1079305" y="10164"/>
                      <a:pt x="1085850" y="10164"/>
                    </a:cubicBezTo>
                    <a:cubicBezTo>
                      <a:pt x="1109716" y="10164"/>
                      <a:pt x="1133475" y="13339"/>
                      <a:pt x="1157288" y="14926"/>
                    </a:cubicBezTo>
                    <a:cubicBezTo>
                      <a:pt x="1195024" y="27505"/>
                      <a:pt x="1175959" y="22800"/>
                      <a:pt x="1214438" y="29214"/>
                    </a:cubicBezTo>
                    <a:cubicBezTo>
                      <a:pt x="1277938" y="27626"/>
                      <a:pt x="1341553" y="28585"/>
                      <a:pt x="1404938" y="24451"/>
                    </a:cubicBezTo>
                    <a:cubicBezTo>
                      <a:pt x="1414957" y="23798"/>
                      <a:pt x="1423475" y="15135"/>
                      <a:pt x="1433513" y="14926"/>
                    </a:cubicBezTo>
                    <a:lnTo>
                      <a:pt x="1662113" y="10164"/>
                    </a:lnTo>
                    <a:cubicBezTo>
                      <a:pt x="1671638" y="6989"/>
                      <a:pt x="1681163" y="-2536"/>
                      <a:pt x="1690688" y="639"/>
                    </a:cubicBezTo>
                    <a:cubicBezTo>
                      <a:pt x="1726942" y="12724"/>
                      <a:pt x="1709418" y="8195"/>
                      <a:pt x="1743075" y="14926"/>
                    </a:cubicBezTo>
                    <a:cubicBezTo>
                      <a:pt x="1793875" y="13339"/>
                      <a:pt x="1844717" y="12767"/>
                      <a:pt x="1895475" y="10164"/>
                    </a:cubicBezTo>
                    <a:cubicBezTo>
                      <a:pt x="1906686" y="9589"/>
                      <a:pt x="1917587" y="5401"/>
                      <a:pt x="1928813" y="5401"/>
                    </a:cubicBezTo>
                    <a:cubicBezTo>
                      <a:pt x="1962188" y="5401"/>
                      <a:pt x="1995471" y="8973"/>
                      <a:pt x="2028825" y="10164"/>
                    </a:cubicBezTo>
                    <a:lnTo>
                      <a:pt x="2195513" y="14926"/>
                    </a:lnTo>
                    <a:cubicBezTo>
                      <a:pt x="2205038" y="16514"/>
                      <a:pt x="2214720" y="17347"/>
                      <a:pt x="2224088" y="19689"/>
                    </a:cubicBezTo>
                    <a:cubicBezTo>
                      <a:pt x="2233828" y="22124"/>
                      <a:pt x="2243138" y="26039"/>
                      <a:pt x="2252663" y="29214"/>
                    </a:cubicBezTo>
                    <a:cubicBezTo>
                      <a:pt x="2257425" y="30801"/>
                      <a:pt x="2262080" y="32758"/>
                      <a:pt x="2266950" y="33976"/>
                    </a:cubicBezTo>
                    <a:lnTo>
                      <a:pt x="2286000" y="38739"/>
                    </a:lnTo>
                    <a:cubicBezTo>
                      <a:pt x="2320264" y="27317"/>
                      <a:pt x="2277469" y="41177"/>
                      <a:pt x="2319338" y="29214"/>
                    </a:cubicBezTo>
                    <a:cubicBezTo>
                      <a:pt x="2324165" y="27835"/>
                      <a:pt x="2330613" y="28467"/>
                      <a:pt x="2333625" y="24451"/>
                    </a:cubicBezTo>
                    <a:cubicBezTo>
                      <a:pt x="2336482" y="20641"/>
                      <a:pt x="2333625" y="14926"/>
                      <a:pt x="2333625" y="10164"/>
                    </a:cubicBezTo>
                  </a:path>
                </a:pathLst>
              </a:custGeom>
              <a:noFill/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Freihandform 105"/>
              <p:cNvSpPr/>
              <p:nvPr/>
            </p:nvSpPr>
            <p:spPr>
              <a:xfrm>
                <a:off x="5259059" y="3954212"/>
                <a:ext cx="2880000" cy="28800"/>
              </a:xfrm>
              <a:custGeom>
                <a:avLst/>
                <a:gdLst>
                  <a:gd name="connsiteX0" fmla="*/ 0 w 2334894"/>
                  <a:gd name="connsiteY0" fmla="*/ 639 h 38739"/>
                  <a:gd name="connsiteX1" fmla="*/ 109538 w 2334894"/>
                  <a:gd name="connsiteY1" fmla="*/ 5401 h 38739"/>
                  <a:gd name="connsiteX2" fmla="*/ 200025 w 2334894"/>
                  <a:gd name="connsiteY2" fmla="*/ 10164 h 38739"/>
                  <a:gd name="connsiteX3" fmla="*/ 228600 w 2334894"/>
                  <a:gd name="connsiteY3" fmla="*/ 19689 h 38739"/>
                  <a:gd name="connsiteX4" fmla="*/ 419100 w 2334894"/>
                  <a:gd name="connsiteY4" fmla="*/ 14926 h 38739"/>
                  <a:gd name="connsiteX5" fmla="*/ 481013 w 2334894"/>
                  <a:gd name="connsiteY5" fmla="*/ 5401 h 38739"/>
                  <a:gd name="connsiteX6" fmla="*/ 666750 w 2334894"/>
                  <a:gd name="connsiteY6" fmla="*/ 14926 h 38739"/>
                  <a:gd name="connsiteX7" fmla="*/ 700088 w 2334894"/>
                  <a:gd name="connsiteY7" fmla="*/ 19689 h 38739"/>
                  <a:gd name="connsiteX8" fmla="*/ 833438 w 2334894"/>
                  <a:gd name="connsiteY8" fmla="*/ 14926 h 38739"/>
                  <a:gd name="connsiteX9" fmla="*/ 847725 w 2334894"/>
                  <a:gd name="connsiteY9" fmla="*/ 10164 h 38739"/>
                  <a:gd name="connsiteX10" fmla="*/ 881063 w 2334894"/>
                  <a:gd name="connsiteY10" fmla="*/ 19689 h 38739"/>
                  <a:gd name="connsiteX11" fmla="*/ 1066800 w 2334894"/>
                  <a:gd name="connsiteY11" fmla="*/ 14926 h 38739"/>
                  <a:gd name="connsiteX12" fmla="*/ 1085850 w 2334894"/>
                  <a:gd name="connsiteY12" fmla="*/ 10164 h 38739"/>
                  <a:gd name="connsiteX13" fmla="*/ 1157288 w 2334894"/>
                  <a:gd name="connsiteY13" fmla="*/ 14926 h 38739"/>
                  <a:gd name="connsiteX14" fmla="*/ 1214438 w 2334894"/>
                  <a:gd name="connsiteY14" fmla="*/ 29214 h 38739"/>
                  <a:gd name="connsiteX15" fmla="*/ 1404938 w 2334894"/>
                  <a:gd name="connsiteY15" fmla="*/ 24451 h 38739"/>
                  <a:gd name="connsiteX16" fmla="*/ 1433513 w 2334894"/>
                  <a:gd name="connsiteY16" fmla="*/ 14926 h 38739"/>
                  <a:gd name="connsiteX17" fmla="*/ 1662113 w 2334894"/>
                  <a:gd name="connsiteY17" fmla="*/ 10164 h 38739"/>
                  <a:gd name="connsiteX18" fmla="*/ 1690688 w 2334894"/>
                  <a:gd name="connsiteY18" fmla="*/ 639 h 38739"/>
                  <a:gd name="connsiteX19" fmla="*/ 1743075 w 2334894"/>
                  <a:gd name="connsiteY19" fmla="*/ 14926 h 38739"/>
                  <a:gd name="connsiteX20" fmla="*/ 1895475 w 2334894"/>
                  <a:gd name="connsiteY20" fmla="*/ 10164 h 38739"/>
                  <a:gd name="connsiteX21" fmla="*/ 1928813 w 2334894"/>
                  <a:gd name="connsiteY21" fmla="*/ 5401 h 38739"/>
                  <a:gd name="connsiteX22" fmla="*/ 2028825 w 2334894"/>
                  <a:gd name="connsiteY22" fmla="*/ 10164 h 38739"/>
                  <a:gd name="connsiteX23" fmla="*/ 2195513 w 2334894"/>
                  <a:gd name="connsiteY23" fmla="*/ 14926 h 38739"/>
                  <a:gd name="connsiteX24" fmla="*/ 2224088 w 2334894"/>
                  <a:gd name="connsiteY24" fmla="*/ 19689 h 38739"/>
                  <a:gd name="connsiteX25" fmla="*/ 2252663 w 2334894"/>
                  <a:gd name="connsiteY25" fmla="*/ 29214 h 38739"/>
                  <a:gd name="connsiteX26" fmla="*/ 2266950 w 2334894"/>
                  <a:gd name="connsiteY26" fmla="*/ 33976 h 38739"/>
                  <a:gd name="connsiteX27" fmla="*/ 2286000 w 2334894"/>
                  <a:gd name="connsiteY27" fmla="*/ 38739 h 38739"/>
                  <a:gd name="connsiteX28" fmla="*/ 2319338 w 2334894"/>
                  <a:gd name="connsiteY28" fmla="*/ 29214 h 38739"/>
                  <a:gd name="connsiteX29" fmla="*/ 2333625 w 2334894"/>
                  <a:gd name="connsiteY29" fmla="*/ 24451 h 38739"/>
                  <a:gd name="connsiteX30" fmla="*/ 2333625 w 2334894"/>
                  <a:gd name="connsiteY30" fmla="*/ 10164 h 3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34894" h="38739">
                    <a:moveTo>
                      <a:pt x="0" y="639"/>
                    </a:moveTo>
                    <a:lnTo>
                      <a:pt x="109538" y="5401"/>
                    </a:lnTo>
                    <a:cubicBezTo>
                      <a:pt x="139708" y="6838"/>
                      <a:pt x="170036" y="6565"/>
                      <a:pt x="200025" y="10164"/>
                    </a:cubicBezTo>
                    <a:cubicBezTo>
                      <a:pt x="209994" y="11360"/>
                      <a:pt x="228600" y="19689"/>
                      <a:pt x="228600" y="19689"/>
                    </a:cubicBezTo>
                    <a:lnTo>
                      <a:pt x="419100" y="14926"/>
                    </a:lnTo>
                    <a:cubicBezTo>
                      <a:pt x="427340" y="14575"/>
                      <a:pt x="471178" y="7040"/>
                      <a:pt x="481013" y="5401"/>
                    </a:cubicBezTo>
                    <a:cubicBezTo>
                      <a:pt x="555908" y="24127"/>
                      <a:pt x="477216" y="5901"/>
                      <a:pt x="666750" y="14926"/>
                    </a:cubicBezTo>
                    <a:cubicBezTo>
                      <a:pt x="677963" y="15460"/>
                      <a:pt x="688975" y="18101"/>
                      <a:pt x="700088" y="19689"/>
                    </a:cubicBezTo>
                    <a:cubicBezTo>
                      <a:pt x="744538" y="18101"/>
                      <a:pt x="789052" y="17790"/>
                      <a:pt x="833438" y="14926"/>
                    </a:cubicBezTo>
                    <a:cubicBezTo>
                      <a:pt x="838447" y="14603"/>
                      <a:pt x="842705" y="10164"/>
                      <a:pt x="847725" y="10164"/>
                    </a:cubicBezTo>
                    <a:cubicBezTo>
                      <a:pt x="853708" y="10164"/>
                      <a:pt x="874323" y="17442"/>
                      <a:pt x="881063" y="19689"/>
                    </a:cubicBezTo>
                    <a:cubicBezTo>
                      <a:pt x="942975" y="18101"/>
                      <a:pt x="1004934" y="17803"/>
                      <a:pt x="1066800" y="14926"/>
                    </a:cubicBezTo>
                    <a:cubicBezTo>
                      <a:pt x="1073338" y="14622"/>
                      <a:pt x="1079305" y="10164"/>
                      <a:pt x="1085850" y="10164"/>
                    </a:cubicBezTo>
                    <a:cubicBezTo>
                      <a:pt x="1109716" y="10164"/>
                      <a:pt x="1133475" y="13339"/>
                      <a:pt x="1157288" y="14926"/>
                    </a:cubicBezTo>
                    <a:cubicBezTo>
                      <a:pt x="1195024" y="27505"/>
                      <a:pt x="1175959" y="22800"/>
                      <a:pt x="1214438" y="29214"/>
                    </a:cubicBezTo>
                    <a:cubicBezTo>
                      <a:pt x="1277938" y="27626"/>
                      <a:pt x="1341553" y="28585"/>
                      <a:pt x="1404938" y="24451"/>
                    </a:cubicBezTo>
                    <a:cubicBezTo>
                      <a:pt x="1414957" y="23798"/>
                      <a:pt x="1423475" y="15135"/>
                      <a:pt x="1433513" y="14926"/>
                    </a:cubicBezTo>
                    <a:lnTo>
                      <a:pt x="1662113" y="10164"/>
                    </a:lnTo>
                    <a:cubicBezTo>
                      <a:pt x="1671638" y="6989"/>
                      <a:pt x="1681163" y="-2536"/>
                      <a:pt x="1690688" y="639"/>
                    </a:cubicBezTo>
                    <a:cubicBezTo>
                      <a:pt x="1726942" y="12724"/>
                      <a:pt x="1709418" y="8195"/>
                      <a:pt x="1743075" y="14926"/>
                    </a:cubicBezTo>
                    <a:cubicBezTo>
                      <a:pt x="1793875" y="13339"/>
                      <a:pt x="1844717" y="12767"/>
                      <a:pt x="1895475" y="10164"/>
                    </a:cubicBezTo>
                    <a:cubicBezTo>
                      <a:pt x="1906686" y="9589"/>
                      <a:pt x="1917587" y="5401"/>
                      <a:pt x="1928813" y="5401"/>
                    </a:cubicBezTo>
                    <a:cubicBezTo>
                      <a:pt x="1962188" y="5401"/>
                      <a:pt x="1995471" y="8973"/>
                      <a:pt x="2028825" y="10164"/>
                    </a:cubicBezTo>
                    <a:lnTo>
                      <a:pt x="2195513" y="14926"/>
                    </a:lnTo>
                    <a:cubicBezTo>
                      <a:pt x="2205038" y="16514"/>
                      <a:pt x="2214720" y="17347"/>
                      <a:pt x="2224088" y="19689"/>
                    </a:cubicBezTo>
                    <a:cubicBezTo>
                      <a:pt x="2233828" y="22124"/>
                      <a:pt x="2243138" y="26039"/>
                      <a:pt x="2252663" y="29214"/>
                    </a:cubicBezTo>
                    <a:cubicBezTo>
                      <a:pt x="2257425" y="30801"/>
                      <a:pt x="2262080" y="32758"/>
                      <a:pt x="2266950" y="33976"/>
                    </a:cubicBezTo>
                    <a:lnTo>
                      <a:pt x="2286000" y="38739"/>
                    </a:lnTo>
                    <a:cubicBezTo>
                      <a:pt x="2320264" y="27317"/>
                      <a:pt x="2277469" y="41177"/>
                      <a:pt x="2319338" y="29214"/>
                    </a:cubicBezTo>
                    <a:cubicBezTo>
                      <a:pt x="2324165" y="27835"/>
                      <a:pt x="2330613" y="28467"/>
                      <a:pt x="2333625" y="24451"/>
                    </a:cubicBezTo>
                    <a:cubicBezTo>
                      <a:pt x="2336482" y="20641"/>
                      <a:pt x="2333625" y="14926"/>
                      <a:pt x="2333625" y="10164"/>
                    </a:cubicBezTo>
                  </a:path>
                </a:pathLst>
              </a:custGeom>
              <a:noFill/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90" name="Textfeld 89"/>
            <p:cNvSpPr txBox="1"/>
            <p:nvPr/>
          </p:nvSpPr>
          <p:spPr>
            <a:xfrm>
              <a:off x="-3251970" y="5739263"/>
              <a:ext cx="2876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Koordinationsleiter</a:t>
              </a:r>
            </a:p>
          </p:txBody>
        </p:sp>
      </p:grpSp>
      <p:sp>
        <p:nvSpPr>
          <p:cNvPr id="173" name="Rechteck 172"/>
          <p:cNvSpPr/>
          <p:nvPr userDrawn="1"/>
        </p:nvSpPr>
        <p:spPr>
          <a:xfrm>
            <a:off x="137465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190" name="Rechteck 189"/>
          <p:cNvSpPr/>
          <p:nvPr userDrawn="1"/>
        </p:nvSpPr>
        <p:spPr>
          <a:xfrm>
            <a:off x="3197805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191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63673" y="1163337"/>
            <a:ext cx="806292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193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46453" y="1411658"/>
            <a:ext cx="3623512" cy="26961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95" name="Rechteck 194"/>
          <p:cNvSpPr/>
          <p:nvPr userDrawn="1"/>
        </p:nvSpPr>
        <p:spPr>
          <a:xfrm>
            <a:off x="137465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196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68524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197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82470" y="1764775"/>
            <a:ext cx="4787495" cy="452476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6087413" y="-134141"/>
            <a:ext cx="2832516" cy="7801074"/>
            <a:chOff x="6087413" y="-134141"/>
            <a:chExt cx="2832516" cy="7801074"/>
          </a:xfrm>
        </p:grpSpPr>
        <p:sp>
          <p:nvSpPr>
            <p:cNvPr id="43" name="Rechteck 42"/>
            <p:cNvSpPr>
              <a:spLocks/>
            </p:cNvSpPr>
            <p:nvPr userDrawn="1"/>
          </p:nvSpPr>
          <p:spPr>
            <a:xfrm rot="10800000">
              <a:off x="6157398" y="1062301"/>
              <a:ext cx="2700000" cy="5400000"/>
            </a:xfrm>
            <a:prstGeom prst="rect">
              <a:avLst/>
            </a:prstGeom>
            <a:solidFill>
              <a:srgbClr val="F1E1A5"/>
            </a:solidFill>
            <a:ln w="28575">
              <a:solidFill>
                <a:srgbClr val="A06B0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Gerade Verbindung 43"/>
            <p:cNvCxnSpPr>
              <a:cxnSpLocks/>
              <a:stCxn id="43" idx="1"/>
              <a:endCxn id="43" idx="3"/>
            </p:cNvCxnSpPr>
            <p:nvPr userDrawn="1"/>
          </p:nvCxnSpPr>
          <p:spPr>
            <a:xfrm rot="10800000">
              <a:off x="6157398" y="3762300"/>
              <a:ext cx="2700000" cy="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>
              <a:cxnSpLocks/>
            </p:cNvCxnSpPr>
            <p:nvPr userDrawn="1"/>
          </p:nvCxnSpPr>
          <p:spPr>
            <a:xfrm rot="5400000" flipV="1">
              <a:off x="7507398" y="845702"/>
              <a:ext cx="0" cy="405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Bogen 45"/>
            <p:cNvSpPr/>
            <p:nvPr userDrawn="1"/>
          </p:nvSpPr>
          <p:spPr>
            <a:xfrm rot="5400000">
              <a:off x="6489928" y="-134141"/>
              <a:ext cx="2430000" cy="2430002"/>
            </a:xfrm>
            <a:prstGeom prst="arc">
              <a:avLst>
                <a:gd name="adj1" fmla="val 17489938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Bogen 46"/>
            <p:cNvSpPr/>
            <p:nvPr userDrawn="1"/>
          </p:nvSpPr>
          <p:spPr>
            <a:xfrm rot="5400000" flipV="1">
              <a:off x="6089898" y="-134141"/>
              <a:ext cx="2430000" cy="2430000"/>
            </a:xfrm>
            <a:prstGeom prst="arc">
              <a:avLst>
                <a:gd name="adj1" fmla="val 17313092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8" name="Gerade Verbindung 47"/>
            <p:cNvCxnSpPr/>
            <p:nvPr userDrawn="1"/>
          </p:nvCxnSpPr>
          <p:spPr>
            <a:xfrm rot="5400000" flipV="1">
              <a:off x="7492630" y="2093359"/>
              <a:ext cx="0" cy="405000"/>
            </a:xfrm>
            <a:prstGeom prst="line">
              <a:avLst/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Bogen 48"/>
            <p:cNvSpPr/>
            <p:nvPr userDrawn="1"/>
          </p:nvSpPr>
          <p:spPr>
            <a:xfrm rot="5400000">
              <a:off x="6894323" y="261062"/>
              <a:ext cx="1620000" cy="162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Bogen 49"/>
            <p:cNvSpPr/>
            <p:nvPr userDrawn="1"/>
          </p:nvSpPr>
          <p:spPr>
            <a:xfrm rot="5400000" flipV="1">
              <a:off x="6494898" y="259166"/>
              <a:ext cx="1620000" cy="162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1" name="Gerade Verbindung 50"/>
            <p:cNvCxnSpPr/>
            <p:nvPr userDrawn="1"/>
          </p:nvCxnSpPr>
          <p:spPr>
            <a:xfrm rot="5400000" flipH="1">
              <a:off x="7498557" y="1676666"/>
              <a:ext cx="0" cy="405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 rot="5400000">
              <a:off x="7502427" y="1938870"/>
              <a:ext cx="0" cy="135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>
            <a:xfrm rot="5400000">
              <a:off x="7496792" y="1621579"/>
              <a:ext cx="0" cy="27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>
              <a:cxnSpLocks/>
            </p:cNvCxnSpPr>
            <p:nvPr userDrawn="1"/>
          </p:nvCxnSpPr>
          <p:spPr>
            <a:xfrm rot="5400000" flipH="1" flipV="1">
              <a:off x="7504913" y="6259230"/>
              <a:ext cx="0" cy="405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Bogen 54"/>
            <p:cNvSpPr/>
            <p:nvPr userDrawn="1"/>
          </p:nvSpPr>
          <p:spPr>
            <a:xfrm rot="5400000" flipH="1">
              <a:off x="6487442" y="5236933"/>
              <a:ext cx="2430000" cy="2430000"/>
            </a:xfrm>
            <a:prstGeom prst="arc">
              <a:avLst>
                <a:gd name="adj1" fmla="val 17348294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Bogen 55"/>
            <p:cNvSpPr/>
            <p:nvPr userDrawn="1"/>
          </p:nvSpPr>
          <p:spPr>
            <a:xfrm rot="5400000" flipH="1" flipV="1">
              <a:off x="6087413" y="5236933"/>
              <a:ext cx="2430000" cy="2430000"/>
            </a:xfrm>
            <a:prstGeom prst="arc">
              <a:avLst>
                <a:gd name="adj1" fmla="val 17382046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7" name="Gerade Verbindung 56"/>
            <p:cNvCxnSpPr/>
            <p:nvPr userDrawn="1"/>
          </p:nvCxnSpPr>
          <p:spPr>
            <a:xfrm rot="5400000" flipH="1" flipV="1">
              <a:off x="7473472" y="5034433"/>
              <a:ext cx="0" cy="405000"/>
            </a:xfrm>
            <a:prstGeom prst="line">
              <a:avLst/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ogen 57"/>
            <p:cNvSpPr/>
            <p:nvPr userDrawn="1"/>
          </p:nvSpPr>
          <p:spPr>
            <a:xfrm rot="5400000" flipH="1">
              <a:off x="6891837" y="5651730"/>
              <a:ext cx="1620000" cy="162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Bogen 58"/>
            <p:cNvSpPr/>
            <p:nvPr userDrawn="1"/>
          </p:nvSpPr>
          <p:spPr>
            <a:xfrm rot="5400000" flipH="1" flipV="1">
              <a:off x="6492413" y="5653626"/>
              <a:ext cx="1620000" cy="162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0" name="Gerade Verbindung 59"/>
            <p:cNvCxnSpPr/>
            <p:nvPr userDrawn="1"/>
          </p:nvCxnSpPr>
          <p:spPr>
            <a:xfrm rot="5400000">
              <a:off x="7509134" y="5451126"/>
              <a:ext cx="0" cy="405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 rot="5400000" flipH="1">
              <a:off x="7499942" y="5458922"/>
              <a:ext cx="0" cy="135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rot="5400000" flipH="1">
              <a:off x="7494306" y="5884213"/>
              <a:ext cx="0" cy="27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Grafik 62">
            <a:hlinkClick r:id="rId4"/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592" y1="5102" x2="45918" y2="2041"/>
                        <a14:foregroundMark x1="45918" y1="1020" x2="45918" y2="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44" y="799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2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35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AutoShape 115"/>
          <p:cNvSpPr>
            <a:spLocks noChangeArrowheads="1"/>
          </p:cNvSpPr>
          <p:nvPr userDrawn="1"/>
        </p:nvSpPr>
        <p:spPr bwMode="auto">
          <a:xfrm>
            <a:off x="68330" y="1088739"/>
            <a:ext cx="5514739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92460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27" name="Rechteck 26"/>
          <p:cNvSpPr/>
          <p:nvPr userDrawn="1"/>
        </p:nvSpPr>
        <p:spPr>
          <a:xfrm>
            <a:off x="3807197" y="1133745"/>
            <a:ext cx="9709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28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01448" y="1411658"/>
            <a:ext cx="4146606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9" name="Rechteck 28"/>
          <p:cNvSpPr/>
          <p:nvPr userDrawn="1"/>
        </p:nvSpPr>
        <p:spPr>
          <a:xfrm>
            <a:off x="92460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3519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37465" y="1764775"/>
            <a:ext cx="5310589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41601" y="1133745"/>
            <a:ext cx="706453" cy="24622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33" name="AutoShape 115"/>
          <p:cNvSpPr>
            <a:spLocks noChangeArrowheads="1"/>
          </p:cNvSpPr>
          <p:nvPr userDrawn="1"/>
        </p:nvSpPr>
        <p:spPr bwMode="auto">
          <a:xfrm>
            <a:off x="68883" y="3821397"/>
            <a:ext cx="5514739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4" name="Rechteck 43"/>
          <p:cNvSpPr/>
          <p:nvPr userDrawn="1"/>
        </p:nvSpPr>
        <p:spPr>
          <a:xfrm>
            <a:off x="93013" y="3895996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46" name="Textplatzhalter 2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292476" y="4144316"/>
            <a:ext cx="4155824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7" name="Rechteck 46"/>
          <p:cNvSpPr/>
          <p:nvPr userDrawn="1"/>
        </p:nvSpPr>
        <p:spPr>
          <a:xfrm>
            <a:off x="93013" y="4163549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48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72" y="3899501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49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138018" y="4497433"/>
            <a:ext cx="5310589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3" name="Rechteck 52"/>
          <p:cNvSpPr/>
          <p:nvPr userDrawn="1"/>
        </p:nvSpPr>
        <p:spPr>
          <a:xfrm>
            <a:off x="3827875" y="3849458"/>
            <a:ext cx="9709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55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741602" y="3857853"/>
            <a:ext cx="706453" cy="24622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grpSp>
        <p:nvGrpSpPr>
          <p:cNvPr id="34" name="Gruppieren 33"/>
          <p:cNvGrpSpPr>
            <a:grpSpLocks noChangeAspect="1"/>
          </p:cNvGrpSpPr>
          <p:nvPr userDrawn="1"/>
        </p:nvGrpSpPr>
        <p:grpSpPr>
          <a:xfrm rot="5400000">
            <a:off x="3863877" y="2350138"/>
            <a:ext cx="7801073" cy="2832516"/>
            <a:chOff x="-556309" y="2580541"/>
            <a:chExt cx="10401431" cy="3776688"/>
          </a:xfrm>
        </p:grpSpPr>
        <p:sp>
          <p:nvSpPr>
            <p:cNvPr id="36" name="Rechteck 35"/>
            <p:cNvSpPr>
              <a:spLocks/>
            </p:cNvSpPr>
            <p:nvPr userDrawn="1"/>
          </p:nvSpPr>
          <p:spPr>
            <a:xfrm rot="5400000">
              <a:off x="2838946" y="863915"/>
              <a:ext cx="3600000" cy="7200000"/>
            </a:xfrm>
            <a:prstGeom prst="rect">
              <a:avLst/>
            </a:prstGeom>
            <a:solidFill>
              <a:srgbClr val="F1E1A5"/>
            </a:solidFill>
            <a:ln w="28575">
              <a:solidFill>
                <a:srgbClr val="A06B0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2" name="Gerade Verbindung 41"/>
            <p:cNvCxnSpPr>
              <a:cxnSpLocks/>
              <a:stCxn id="36" idx="1"/>
              <a:endCxn id="36" idx="3"/>
            </p:cNvCxnSpPr>
            <p:nvPr userDrawn="1"/>
          </p:nvCxnSpPr>
          <p:spPr>
            <a:xfrm rot="5400000">
              <a:off x="2838945" y="4463915"/>
              <a:ext cx="3600000" cy="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>
              <a:cxnSpLocks/>
            </p:cNvCxnSpPr>
            <p:nvPr userDrawn="1"/>
          </p:nvCxnSpPr>
          <p:spPr>
            <a:xfrm flipV="1">
              <a:off x="1020148" y="4193915"/>
              <a:ext cx="0" cy="54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Bogen 44"/>
            <p:cNvSpPr/>
            <p:nvPr userDrawn="1"/>
          </p:nvSpPr>
          <p:spPr>
            <a:xfrm>
              <a:off x="-556308" y="2580541"/>
              <a:ext cx="3240000" cy="3240002"/>
            </a:xfrm>
            <a:prstGeom prst="arc">
              <a:avLst>
                <a:gd name="adj1" fmla="val 17489938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Bogen 49"/>
            <p:cNvSpPr/>
            <p:nvPr userDrawn="1"/>
          </p:nvSpPr>
          <p:spPr>
            <a:xfrm flipV="1">
              <a:off x="-556309" y="3113915"/>
              <a:ext cx="3240000" cy="3240000"/>
            </a:xfrm>
            <a:prstGeom prst="arc">
              <a:avLst>
                <a:gd name="adj1" fmla="val 17313092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1" name="Gerade Verbindung 50"/>
            <p:cNvCxnSpPr/>
            <p:nvPr userDrawn="1"/>
          </p:nvCxnSpPr>
          <p:spPr>
            <a:xfrm flipV="1">
              <a:off x="2683691" y="4213606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ogen 51"/>
            <p:cNvSpPr/>
            <p:nvPr userDrawn="1"/>
          </p:nvSpPr>
          <p:spPr>
            <a:xfrm>
              <a:off x="-29372" y="3121349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Bogen 53"/>
            <p:cNvSpPr/>
            <p:nvPr userDrawn="1"/>
          </p:nvSpPr>
          <p:spPr>
            <a:xfrm flipV="1">
              <a:off x="-31900" y="3653915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6" name="Gerade Verbindung 55"/>
            <p:cNvCxnSpPr/>
            <p:nvPr userDrawn="1"/>
          </p:nvCxnSpPr>
          <p:spPr>
            <a:xfrm flipH="1">
              <a:off x="2128100" y="4205703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>
              <a:off x="2297705" y="4380543"/>
              <a:ext cx="0" cy="18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>
              <a:off x="1802650" y="4460057"/>
              <a:ext cx="0" cy="36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>
              <a:cxnSpLocks/>
            </p:cNvCxnSpPr>
            <p:nvPr userDrawn="1"/>
          </p:nvCxnSpPr>
          <p:spPr>
            <a:xfrm flipH="1" flipV="1">
              <a:off x="8238185" y="4197229"/>
              <a:ext cx="0" cy="54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Bogen 59"/>
            <p:cNvSpPr/>
            <p:nvPr userDrawn="1"/>
          </p:nvSpPr>
          <p:spPr>
            <a:xfrm flipH="1">
              <a:off x="6605122" y="2583857"/>
              <a:ext cx="3240000" cy="3240000"/>
            </a:xfrm>
            <a:prstGeom prst="arc">
              <a:avLst>
                <a:gd name="adj1" fmla="val 17348294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Bogen 60"/>
            <p:cNvSpPr/>
            <p:nvPr userDrawn="1"/>
          </p:nvSpPr>
          <p:spPr>
            <a:xfrm flipH="1" flipV="1">
              <a:off x="6605122" y="3117229"/>
              <a:ext cx="3240000" cy="3240000"/>
            </a:xfrm>
            <a:prstGeom prst="arc">
              <a:avLst>
                <a:gd name="adj1" fmla="val 17382046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2" name="Gerade Verbindung 61"/>
            <p:cNvCxnSpPr/>
            <p:nvPr userDrawn="1"/>
          </p:nvCxnSpPr>
          <p:spPr>
            <a:xfrm flipH="1" flipV="1">
              <a:off x="6605122" y="4239150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Bogen 62"/>
            <p:cNvSpPr/>
            <p:nvPr userDrawn="1"/>
          </p:nvSpPr>
          <p:spPr>
            <a:xfrm flipH="1">
              <a:off x="7158185" y="3124663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Bogen 65"/>
            <p:cNvSpPr/>
            <p:nvPr userDrawn="1"/>
          </p:nvSpPr>
          <p:spPr>
            <a:xfrm flipH="1" flipV="1">
              <a:off x="7160713" y="3657229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8" name="Gerade Verbindung 67"/>
            <p:cNvCxnSpPr/>
            <p:nvPr userDrawn="1"/>
          </p:nvCxnSpPr>
          <p:spPr>
            <a:xfrm>
              <a:off x="7160713" y="4191600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>
            <a:xfrm flipH="1">
              <a:off x="6991108" y="4383857"/>
              <a:ext cx="0" cy="18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 flipH="1">
              <a:off x="7486163" y="4463371"/>
              <a:ext cx="0" cy="36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Grafik 40">
            <a:hlinkClick r:id="rId4"/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592" y1="5102" x2="45918" y2="2041"/>
                        <a14:foregroundMark x1="45918" y1="1020" x2="45918" y2="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44" y="799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2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2ü_2fel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35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AutoShape 115"/>
          <p:cNvSpPr>
            <a:spLocks noChangeArrowheads="1"/>
          </p:cNvSpPr>
          <p:nvPr userDrawn="1"/>
        </p:nvSpPr>
        <p:spPr bwMode="auto">
          <a:xfrm>
            <a:off x="68331" y="1088739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2" name="Rechteck 41"/>
          <p:cNvSpPr/>
          <p:nvPr userDrawn="1"/>
        </p:nvSpPr>
        <p:spPr>
          <a:xfrm>
            <a:off x="92460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43" name="Rechteck 42"/>
          <p:cNvSpPr/>
          <p:nvPr userDrawn="1"/>
        </p:nvSpPr>
        <p:spPr>
          <a:xfrm>
            <a:off x="2162690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44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01448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5" name="Rechteck 44"/>
          <p:cNvSpPr/>
          <p:nvPr userDrawn="1"/>
        </p:nvSpPr>
        <p:spPr>
          <a:xfrm>
            <a:off x="92460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46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3519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58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37465" y="1764775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34218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60" name="AutoShape 115"/>
          <p:cNvSpPr>
            <a:spLocks noChangeArrowheads="1"/>
          </p:cNvSpPr>
          <p:nvPr userDrawn="1"/>
        </p:nvSpPr>
        <p:spPr bwMode="auto">
          <a:xfrm>
            <a:off x="68884" y="3821397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93013" y="3895996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2" name="Rechteck 61"/>
          <p:cNvSpPr/>
          <p:nvPr userDrawn="1"/>
        </p:nvSpPr>
        <p:spPr>
          <a:xfrm>
            <a:off x="2163243" y="3879050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63" name="Textplatzhalter 2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302001" y="4144316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66" name="Rechteck 65"/>
          <p:cNvSpPr/>
          <p:nvPr userDrawn="1"/>
        </p:nvSpPr>
        <p:spPr>
          <a:xfrm>
            <a:off x="93013" y="4163549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68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72" y="3899501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69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138018" y="4497433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0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134771" y="3895995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grpSp>
        <p:nvGrpSpPr>
          <p:cNvPr id="71" name="Gruppieren 70"/>
          <p:cNvGrpSpPr>
            <a:grpSpLocks noChangeAspect="1"/>
          </p:cNvGrpSpPr>
          <p:nvPr userDrawn="1"/>
        </p:nvGrpSpPr>
        <p:grpSpPr>
          <a:xfrm rot="5400000">
            <a:off x="4446143" y="2350138"/>
            <a:ext cx="7801074" cy="2832516"/>
            <a:chOff x="-556310" y="2580541"/>
            <a:chExt cx="10401432" cy="3776688"/>
          </a:xfrm>
        </p:grpSpPr>
        <p:sp>
          <p:nvSpPr>
            <p:cNvPr id="72" name="Rechteck 71"/>
            <p:cNvSpPr>
              <a:spLocks/>
            </p:cNvSpPr>
            <p:nvPr userDrawn="1"/>
          </p:nvSpPr>
          <p:spPr>
            <a:xfrm rot="5400000">
              <a:off x="2838946" y="863915"/>
              <a:ext cx="3600000" cy="7200000"/>
            </a:xfrm>
            <a:prstGeom prst="rect">
              <a:avLst/>
            </a:prstGeom>
            <a:solidFill>
              <a:srgbClr val="F1E1A5"/>
            </a:solidFill>
            <a:ln w="28575">
              <a:solidFill>
                <a:srgbClr val="A06B0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3" name="Gerade Verbindung 72"/>
            <p:cNvCxnSpPr>
              <a:cxnSpLocks/>
              <a:stCxn id="72" idx="1"/>
              <a:endCxn id="72" idx="3"/>
            </p:cNvCxnSpPr>
            <p:nvPr userDrawn="1"/>
          </p:nvCxnSpPr>
          <p:spPr>
            <a:xfrm rot="5400000">
              <a:off x="2838945" y="4463915"/>
              <a:ext cx="3600000" cy="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>
              <a:cxnSpLocks/>
            </p:cNvCxnSpPr>
            <p:nvPr userDrawn="1"/>
          </p:nvCxnSpPr>
          <p:spPr>
            <a:xfrm flipV="1">
              <a:off x="1020148" y="4193915"/>
              <a:ext cx="0" cy="54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Bogen 74"/>
            <p:cNvSpPr/>
            <p:nvPr userDrawn="1"/>
          </p:nvSpPr>
          <p:spPr>
            <a:xfrm>
              <a:off x="-556308" y="2580541"/>
              <a:ext cx="3240000" cy="3240002"/>
            </a:xfrm>
            <a:prstGeom prst="arc">
              <a:avLst>
                <a:gd name="adj1" fmla="val 17489938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Bogen 75"/>
            <p:cNvSpPr/>
            <p:nvPr userDrawn="1"/>
          </p:nvSpPr>
          <p:spPr>
            <a:xfrm flipV="1">
              <a:off x="-556310" y="3113915"/>
              <a:ext cx="3240000" cy="3240000"/>
            </a:xfrm>
            <a:prstGeom prst="arc">
              <a:avLst>
                <a:gd name="adj1" fmla="val 17398336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7" name="Gerade Verbindung 76"/>
            <p:cNvCxnSpPr/>
            <p:nvPr userDrawn="1"/>
          </p:nvCxnSpPr>
          <p:spPr>
            <a:xfrm flipV="1">
              <a:off x="2683691" y="4213606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Bogen 77"/>
            <p:cNvSpPr/>
            <p:nvPr userDrawn="1"/>
          </p:nvSpPr>
          <p:spPr>
            <a:xfrm>
              <a:off x="-29372" y="3121349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Bogen 78"/>
            <p:cNvSpPr/>
            <p:nvPr userDrawn="1"/>
          </p:nvSpPr>
          <p:spPr>
            <a:xfrm flipV="1">
              <a:off x="-31900" y="3653915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0" name="Gerade Verbindung 79"/>
            <p:cNvCxnSpPr/>
            <p:nvPr userDrawn="1"/>
          </p:nvCxnSpPr>
          <p:spPr>
            <a:xfrm flipH="1">
              <a:off x="2128100" y="4205703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>
            <a:xfrm>
              <a:off x="2297705" y="4380543"/>
              <a:ext cx="0" cy="18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>
            <a:xfrm>
              <a:off x="1802650" y="4460057"/>
              <a:ext cx="0" cy="36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>
              <a:cxnSpLocks/>
            </p:cNvCxnSpPr>
            <p:nvPr userDrawn="1"/>
          </p:nvCxnSpPr>
          <p:spPr>
            <a:xfrm flipH="1" flipV="1">
              <a:off x="8238185" y="4197229"/>
              <a:ext cx="0" cy="54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Bogen 83"/>
            <p:cNvSpPr/>
            <p:nvPr userDrawn="1"/>
          </p:nvSpPr>
          <p:spPr>
            <a:xfrm flipH="1">
              <a:off x="6605122" y="2583857"/>
              <a:ext cx="3240000" cy="3240000"/>
            </a:xfrm>
            <a:prstGeom prst="arc">
              <a:avLst>
                <a:gd name="adj1" fmla="val 17348294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Bogen 84"/>
            <p:cNvSpPr/>
            <p:nvPr userDrawn="1"/>
          </p:nvSpPr>
          <p:spPr>
            <a:xfrm flipH="1" flipV="1">
              <a:off x="6605122" y="3117229"/>
              <a:ext cx="3240000" cy="3240000"/>
            </a:xfrm>
            <a:prstGeom prst="arc">
              <a:avLst>
                <a:gd name="adj1" fmla="val 17382046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6" name="Gerade Verbindung 85"/>
            <p:cNvCxnSpPr/>
            <p:nvPr userDrawn="1"/>
          </p:nvCxnSpPr>
          <p:spPr>
            <a:xfrm flipH="1" flipV="1">
              <a:off x="6605122" y="4239150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Bogen 86"/>
            <p:cNvSpPr/>
            <p:nvPr userDrawn="1"/>
          </p:nvSpPr>
          <p:spPr>
            <a:xfrm flipH="1">
              <a:off x="7158185" y="3124663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Bogen 87"/>
            <p:cNvSpPr/>
            <p:nvPr userDrawn="1"/>
          </p:nvSpPr>
          <p:spPr>
            <a:xfrm flipH="1" flipV="1">
              <a:off x="7160713" y="3657229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9" name="Gerade Verbindung 88"/>
            <p:cNvCxnSpPr/>
            <p:nvPr userDrawn="1"/>
          </p:nvCxnSpPr>
          <p:spPr>
            <a:xfrm>
              <a:off x="7160713" y="4191600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 userDrawn="1"/>
          </p:nvCxnSpPr>
          <p:spPr>
            <a:xfrm flipH="1">
              <a:off x="6991108" y="4383857"/>
              <a:ext cx="0" cy="18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 userDrawn="1"/>
          </p:nvCxnSpPr>
          <p:spPr>
            <a:xfrm flipH="1">
              <a:off x="7486163" y="4463371"/>
              <a:ext cx="0" cy="36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uppieren 91"/>
          <p:cNvGrpSpPr>
            <a:grpSpLocks noChangeAspect="1"/>
          </p:cNvGrpSpPr>
          <p:nvPr userDrawn="1"/>
        </p:nvGrpSpPr>
        <p:grpSpPr>
          <a:xfrm rot="5400000">
            <a:off x="1523617" y="2349327"/>
            <a:ext cx="7801073" cy="2832516"/>
            <a:chOff x="-556309" y="2580541"/>
            <a:chExt cx="10401431" cy="3776688"/>
          </a:xfrm>
        </p:grpSpPr>
        <p:sp>
          <p:nvSpPr>
            <p:cNvPr id="93" name="Rechteck 92"/>
            <p:cNvSpPr>
              <a:spLocks/>
            </p:cNvSpPr>
            <p:nvPr userDrawn="1"/>
          </p:nvSpPr>
          <p:spPr>
            <a:xfrm rot="5400000">
              <a:off x="2838946" y="863915"/>
              <a:ext cx="3600000" cy="7200000"/>
            </a:xfrm>
            <a:prstGeom prst="rect">
              <a:avLst/>
            </a:prstGeom>
            <a:solidFill>
              <a:srgbClr val="F1E1A5"/>
            </a:solidFill>
            <a:ln w="28575">
              <a:solidFill>
                <a:srgbClr val="A06B0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4" name="Gerade Verbindung 93"/>
            <p:cNvCxnSpPr>
              <a:cxnSpLocks/>
              <a:stCxn id="93" idx="1"/>
              <a:endCxn id="93" idx="3"/>
            </p:cNvCxnSpPr>
            <p:nvPr userDrawn="1"/>
          </p:nvCxnSpPr>
          <p:spPr>
            <a:xfrm rot="5400000">
              <a:off x="2838945" y="4463915"/>
              <a:ext cx="3600000" cy="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>
              <a:cxnSpLocks/>
            </p:cNvCxnSpPr>
            <p:nvPr userDrawn="1"/>
          </p:nvCxnSpPr>
          <p:spPr>
            <a:xfrm flipV="1">
              <a:off x="1020148" y="4193915"/>
              <a:ext cx="0" cy="54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Bogen 95"/>
            <p:cNvSpPr/>
            <p:nvPr userDrawn="1"/>
          </p:nvSpPr>
          <p:spPr>
            <a:xfrm>
              <a:off x="-556308" y="2580541"/>
              <a:ext cx="3240000" cy="3240002"/>
            </a:xfrm>
            <a:prstGeom prst="arc">
              <a:avLst>
                <a:gd name="adj1" fmla="val 17489938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Bogen 96"/>
            <p:cNvSpPr/>
            <p:nvPr userDrawn="1"/>
          </p:nvSpPr>
          <p:spPr>
            <a:xfrm flipV="1">
              <a:off x="-556309" y="3113915"/>
              <a:ext cx="3240000" cy="3240000"/>
            </a:xfrm>
            <a:prstGeom prst="arc">
              <a:avLst>
                <a:gd name="adj1" fmla="val 17313092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8" name="Gerade Verbindung 97"/>
            <p:cNvCxnSpPr/>
            <p:nvPr userDrawn="1"/>
          </p:nvCxnSpPr>
          <p:spPr>
            <a:xfrm flipV="1">
              <a:off x="2683691" y="4213606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Bogen 98"/>
            <p:cNvSpPr/>
            <p:nvPr userDrawn="1"/>
          </p:nvSpPr>
          <p:spPr>
            <a:xfrm>
              <a:off x="-29372" y="3121349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Bogen 99"/>
            <p:cNvSpPr/>
            <p:nvPr userDrawn="1"/>
          </p:nvSpPr>
          <p:spPr>
            <a:xfrm flipV="1">
              <a:off x="-31900" y="3653915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1" name="Gerade Verbindung 100"/>
            <p:cNvCxnSpPr/>
            <p:nvPr userDrawn="1"/>
          </p:nvCxnSpPr>
          <p:spPr>
            <a:xfrm flipH="1">
              <a:off x="2128100" y="4205703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 userDrawn="1"/>
          </p:nvCxnSpPr>
          <p:spPr>
            <a:xfrm>
              <a:off x="2297705" y="4380543"/>
              <a:ext cx="0" cy="18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>
            <a:xfrm>
              <a:off x="1802650" y="4460057"/>
              <a:ext cx="0" cy="36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>
              <a:cxnSpLocks/>
            </p:cNvCxnSpPr>
            <p:nvPr userDrawn="1"/>
          </p:nvCxnSpPr>
          <p:spPr>
            <a:xfrm flipH="1" flipV="1">
              <a:off x="8238185" y="4197229"/>
              <a:ext cx="0" cy="54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ogen 104"/>
            <p:cNvSpPr/>
            <p:nvPr userDrawn="1"/>
          </p:nvSpPr>
          <p:spPr>
            <a:xfrm flipH="1">
              <a:off x="6605122" y="2583857"/>
              <a:ext cx="3240000" cy="3240000"/>
            </a:xfrm>
            <a:prstGeom prst="arc">
              <a:avLst>
                <a:gd name="adj1" fmla="val 17348294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Bogen 105"/>
            <p:cNvSpPr/>
            <p:nvPr userDrawn="1"/>
          </p:nvSpPr>
          <p:spPr>
            <a:xfrm flipH="1" flipV="1">
              <a:off x="6605122" y="3117229"/>
              <a:ext cx="3240000" cy="3240000"/>
            </a:xfrm>
            <a:prstGeom prst="arc">
              <a:avLst>
                <a:gd name="adj1" fmla="val 17382046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7" name="Gerade Verbindung 106"/>
            <p:cNvCxnSpPr/>
            <p:nvPr userDrawn="1"/>
          </p:nvCxnSpPr>
          <p:spPr>
            <a:xfrm flipH="1" flipV="1">
              <a:off x="6605122" y="4239150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Bogen 107"/>
            <p:cNvSpPr/>
            <p:nvPr userDrawn="1"/>
          </p:nvSpPr>
          <p:spPr>
            <a:xfrm flipH="1">
              <a:off x="7158185" y="3124663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Bogen 108"/>
            <p:cNvSpPr/>
            <p:nvPr userDrawn="1"/>
          </p:nvSpPr>
          <p:spPr>
            <a:xfrm flipH="1" flipV="1">
              <a:off x="7160713" y="3657229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0" name="Gerade Verbindung 109"/>
            <p:cNvCxnSpPr/>
            <p:nvPr userDrawn="1"/>
          </p:nvCxnSpPr>
          <p:spPr>
            <a:xfrm>
              <a:off x="7160713" y="4191600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>
            <a:xfrm flipH="1">
              <a:off x="6991108" y="4383857"/>
              <a:ext cx="0" cy="18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>
            <a:xfrm flipH="1">
              <a:off x="7486163" y="4463371"/>
              <a:ext cx="0" cy="36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Grafik 63">
            <a:hlinkClick r:id="rId4"/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592" y1="5102" x2="45918" y2="2041"/>
                        <a14:foregroundMark x1="45918" y1="1020" x2="45918" y2="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44" y="799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5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2halbe_Felder_ob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6" name="Gerade Verbindung 45"/>
          <p:cNvCxnSpPr/>
          <p:nvPr userDrawn="1"/>
        </p:nvCxnSpPr>
        <p:spPr>
          <a:xfrm>
            <a:off x="6973331" y="4610934"/>
            <a:ext cx="64807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 userDrawn="1"/>
        </p:nvCxnSpPr>
        <p:spPr>
          <a:xfrm>
            <a:off x="6285357" y="4609852"/>
            <a:ext cx="64807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115"/>
          <p:cNvSpPr>
            <a:spLocks noChangeArrowheads="1"/>
          </p:cNvSpPr>
          <p:nvPr userDrawn="1"/>
        </p:nvSpPr>
        <p:spPr bwMode="auto">
          <a:xfrm>
            <a:off x="68331" y="1088739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33" name="Rechteck 32"/>
          <p:cNvSpPr/>
          <p:nvPr userDrawn="1"/>
        </p:nvSpPr>
        <p:spPr>
          <a:xfrm>
            <a:off x="92460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34" name="Rechteck 33"/>
          <p:cNvSpPr/>
          <p:nvPr userDrawn="1"/>
        </p:nvSpPr>
        <p:spPr>
          <a:xfrm>
            <a:off x="2162690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35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01448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0" name="Rechteck 39"/>
          <p:cNvSpPr/>
          <p:nvPr userDrawn="1"/>
        </p:nvSpPr>
        <p:spPr>
          <a:xfrm>
            <a:off x="92460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3519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37465" y="1764775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34218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49" name="AutoShape 115"/>
          <p:cNvSpPr>
            <a:spLocks noChangeArrowheads="1"/>
          </p:cNvSpPr>
          <p:nvPr userDrawn="1"/>
        </p:nvSpPr>
        <p:spPr bwMode="auto">
          <a:xfrm>
            <a:off x="68884" y="3821397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51" name="Rechteck 50"/>
          <p:cNvSpPr/>
          <p:nvPr userDrawn="1"/>
        </p:nvSpPr>
        <p:spPr>
          <a:xfrm>
            <a:off x="93013" y="3895996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52" name="Rechteck 51"/>
          <p:cNvSpPr/>
          <p:nvPr userDrawn="1"/>
        </p:nvSpPr>
        <p:spPr>
          <a:xfrm>
            <a:off x="2163243" y="3866403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53" name="Textplatzhalter 2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302001" y="4144316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58" name="Rechteck 57"/>
          <p:cNvSpPr/>
          <p:nvPr userDrawn="1"/>
        </p:nvSpPr>
        <p:spPr>
          <a:xfrm>
            <a:off x="93013" y="4163549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5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72" y="3899501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6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138018" y="4497433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134771" y="3895995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4100704" y="-134952"/>
            <a:ext cx="5620027" cy="7801885"/>
            <a:chOff x="4100704" y="-134952"/>
            <a:chExt cx="5620027" cy="7801885"/>
          </a:xfrm>
        </p:grpSpPr>
        <p:grpSp>
          <p:nvGrpSpPr>
            <p:cNvPr id="62" name="Gruppieren 61"/>
            <p:cNvGrpSpPr>
              <a:grpSpLocks noChangeAspect="1"/>
            </p:cNvGrpSpPr>
            <p:nvPr userDrawn="1"/>
          </p:nvGrpSpPr>
          <p:grpSpPr>
            <a:xfrm rot="5400000">
              <a:off x="4403936" y="2350138"/>
              <a:ext cx="7801074" cy="2832516"/>
              <a:chOff x="-556310" y="2580541"/>
              <a:chExt cx="10401432" cy="3776688"/>
            </a:xfrm>
          </p:grpSpPr>
          <p:sp>
            <p:nvSpPr>
              <p:cNvPr id="63" name="Rechteck 62"/>
              <p:cNvSpPr>
                <a:spLocks/>
              </p:cNvSpPr>
              <p:nvPr userDrawn="1"/>
            </p:nvSpPr>
            <p:spPr>
              <a:xfrm rot="5400000">
                <a:off x="2838946" y="863915"/>
                <a:ext cx="3600000" cy="7200000"/>
              </a:xfrm>
              <a:prstGeom prst="rect">
                <a:avLst/>
              </a:prstGeom>
              <a:solidFill>
                <a:srgbClr val="F1E1A5"/>
              </a:solidFill>
              <a:ln w="28575">
                <a:solidFill>
                  <a:srgbClr val="A06B0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4" name="Gerade Verbindung 63"/>
              <p:cNvCxnSpPr>
                <a:cxnSpLocks/>
                <a:stCxn id="63" idx="1"/>
                <a:endCxn id="63" idx="3"/>
              </p:cNvCxnSpPr>
              <p:nvPr userDrawn="1"/>
            </p:nvCxnSpPr>
            <p:spPr>
              <a:xfrm rot="5400000">
                <a:off x="2838945" y="4463915"/>
                <a:ext cx="3600000" cy="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 Verbindung 64"/>
              <p:cNvCxnSpPr>
                <a:cxnSpLocks/>
              </p:cNvCxnSpPr>
              <p:nvPr userDrawn="1"/>
            </p:nvCxnSpPr>
            <p:spPr>
              <a:xfrm flipV="1">
                <a:off x="1020148" y="4193915"/>
                <a:ext cx="0" cy="540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Bogen 65"/>
              <p:cNvSpPr/>
              <p:nvPr userDrawn="1"/>
            </p:nvSpPr>
            <p:spPr>
              <a:xfrm>
                <a:off x="-556308" y="2580541"/>
                <a:ext cx="3240000" cy="3240002"/>
              </a:xfrm>
              <a:prstGeom prst="arc">
                <a:avLst>
                  <a:gd name="adj1" fmla="val 17489938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Bogen 66"/>
              <p:cNvSpPr/>
              <p:nvPr userDrawn="1"/>
            </p:nvSpPr>
            <p:spPr>
              <a:xfrm flipV="1">
                <a:off x="-556310" y="3113915"/>
                <a:ext cx="3240000" cy="3240000"/>
              </a:xfrm>
              <a:prstGeom prst="arc">
                <a:avLst>
                  <a:gd name="adj1" fmla="val 17398336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8" name="Gerade Verbindung 67"/>
              <p:cNvCxnSpPr/>
              <p:nvPr userDrawn="1"/>
            </p:nvCxnSpPr>
            <p:spPr>
              <a:xfrm flipV="1">
                <a:off x="2683691" y="4213606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Bogen 68"/>
              <p:cNvSpPr/>
              <p:nvPr userDrawn="1"/>
            </p:nvSpPr>
            <p:spPr>
              <a:xfrm>
                <a:off x="-29372" y="3121349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Bogen 69"/>
              <p:cNvSpPr/>
              <p:nvPr userDrawn="1"/>
            </p:nvSpPr>
            <p:spPr>
              <a:xfrm flipV="1">
                <a:off x="-31900" y="3653915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1" name="Gerade Verbindung 70"/>
              <p:cNvCxnSpPr/>
              <p:nvPr userDrawn="1"/>
            </p:nvCxnSpPr>
            <p:spPr>
              <a:xfrm flipH="1">
                <a:off x="2128100" y="4205703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/>
              <p:cNvCxnSpPr/>
              <p:nvPr userDrawn="1"/>
            </p:nvCxnSpPr>
            <p:spPr>
              <a:xfrm>
                <a:off x="2297705" y="4380543"/>
                <a:ext cx="0" cy="18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 Verbindung 72"/>
              <p:cNvCxnSpPr/>
              <p:nvPr userDrawn="1"/>
            </p:nvCxnSpPr>
            <p:spPr>
              <a:xfrm>
                <a:off x="1802650" y="4460057"/>
                <a:ext cx="0" cy="36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 Verbindung 73"/>
              <p:cNvCxnSpPr>
                <a:cxnSpLocks/>
              </p:cNvCxnSpPr>
              <p:nvPr userDrawn="1"/>
            </p:nvCxnSpPr>
            <p:spPr>
              <a:xfrm flipH="1" flipV="1">
                <a:off x="8238185" y="4197229"/>
                <a:ext cx="0" cy="540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Bogen 74"/>
              <p:cNvSpPr/>
              <p:nvPr userDrawn="1"/>
            </p:nvSpPr>
            <p:spPr>
              <a:xfrm flipH="1">
                <a:off x="6605122" y="2583857"/>
                <a:ext cx="3240000" cy="3240000"/>
              </a:xfrm>
              <a:prstGeom prst="arc">
                <a:avLst>
                  <a:gd name="adj1" fmla="val 17348294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Bogen 75"/>
              <p:cNvSpPr/>
              <p:nvPr userDrawn="1"/>
            </p:nvSpPr>
            <p:spPr>
              <a:xfrm flipH="1" flipV="1">
                <a:off x="6605122" y="3117229"/>
                <a:ext cx="3240000" cy="3240000"/>
              </a:xfrm>
              <a:prstGeom prst="arc">
                <a:avLst>
                  <a:gd name="adj1" fmla="val 17382046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7" name="Gerade Verbindung 76"/>
              <p:cNvCxnSpPr/>
              <p:nvPr userDrawn="1"/>
            </p:nvCxnSpPr>
            <p:spPr>
              <a:xfrm flipH="1" flipV="1">
                <a:off x="6605122" y="4239150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Bogen 77"/>
              <p:cNvSpPr/>
              <p:nvPr userDrawn="1"/>
            </p:nvSpPr>
            <p:spPr>
              <a:xfrm flipH="1">
                <a:off x="7158185" y="3124663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Bogen 78"/>
              <p:cNvSpPr/>
              <p:nvPr userDrawn="1"/>
            </p:nvSpPr>
            <p:spPr>
              <a:xfrm flipH="1" flipV="1">
                <a:off x="7160713" y="3657229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0" name="Gerade Verbindung 79"/>
              <p:cNvCxnSpPr/>
              <p:nvPr userDrawn="1"/>
            </p:nvCxnSpPr>
            <p:spPr>
              <a:xfrm>
                <a:off x="7160713" y="4191600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/>
              <p:nvPr userDrawn="1"/>
            </p:nvCxnSpPr>
            <p:spPr>
              <a:xfrm flipH="1">
                <a:off x="6991108" y="4383857"/>
                <a:ext cx="0" cy="18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/>
              <p:nvPr userDrawn="1"/>
            </p:nvCxnSpPr>
            <p:spPr>
              <a:xfrm flipH="1">
                <a:off x="7486163" y="4463371"/>
                <a:ext cx="0" cy="36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uppieren 82"/>
            <p:cNvGrpSpPr>
              <a:grpSpLocks noChangeAspect="1"/>
            </p:cNvGrpSpPr>
            <p:nvPr userDrawn="1"/>
          </p:nvGrpSpPr>
          <p:grpSpPr>
            <a:xfrm rot="5400000">
              <a:off x="1616425" y="2349327"/>
              <a:ext cx="7801073" cy="2832516"/>
              <a:chOff x="-556309" y="2580541"/>
              <a:chExt cx="10401431" cy="3776688"/>
            </a:xfrm>
          </p:grpSpPr>
          <p:sp>
            <p:nvSpPr>
              <p:cNvPr id="84" name="Rechteck 83"/>
              <p:cNvSpPr>
                <a:spLocks/>
              </p:cNvSpPr>
              <p:nvPr userDrawn="1"/>
            </p:nvSpPr>
            <p:spPr>
              <a:xfrm rot="5400000">
                <a:off x="2838946" y="863915"/>
                <a:ext cx="3600000" cy="7200000"/>
              </a:xfrm>
              <a:prstGeom prst="rect">
                <a:avLst/>
              </a:prstGeom>
              <a:solidFill>
                <a:srgbClr val="F1E1A5"/>
              </a:solidFill>
              <a:ln w="28575">
                <a:solidFill>
                  <a:srgbClr val="A06B0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5" name="Gerade Verbindung 84"/>
              <p:cNvCxnSpPr>
                <a:cxnSpLocks/>
                <a:stCxn id="84" idx="1"/>
                <a:endCxn id="84" idx="3"/>
              </p:cNvCxnSpPr>
              <p:nvPr userDrawn="1"/>
            </p:nvCxnSpPr>
            <p:spPr>
              <a:xfrm rot="5400000">
                <a:off x="2838945" y="4463915"/>
                <a:ext cx="3600000" cy="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>
                <a:cxnSpLocks/>
              </p:cNvCxnSpPr>
              <p:nvPr userDrawn="1"/>
            </p:nvCxnSpPr>
            <p:spPr>
              <a:xfrm flipV="1">
                <a:off x="1020148" y="4193915"/>
                <a:ext cx="0" cy="540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Bogen 86"/>
              <p:cNvSpPr/>
              <p:nvPr userDrawn="1"/>
            </p:nvSpPr>
            <p:spPr>
              <a:xfrm>
                <a:off x="-556308" y="2580541"/>
                <a:ext cx="3240000" cy="3240002"/>
              </a:xfrm>
              <a:prstGeom prst="arc">
                <a:avLst>
                  <a:gd name="adj1" fmla="val 17489938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Bogen 87"/>
              <p:cNvSpPr/>
              <p:nvPr userDrawn="1"/>
            </p:nvSpPr>
            <p:spPr>
              <a:xfrm flipV="1">
                <a:off x="-556309" y="3113915"/>
                <a:ext cx="3240000" cy="3240000"/>
              </a:xfrm>
              <a:prstGeom prst="arc">
                <a:avLst>
                  <a:gd name="adj1" fmla="val 17313092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9" name="Gerade Verbindung 88"/>
              <p:cNvCxnSpPr/>
              <p:nvPr userDrawn="1"/>
            </p:nvCxnSpPr>
            <p:spPr>
              <a:xfrm flipV="1">
                <a:off x="2683691" y="4213606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Bogen 89"/>
              <p:cNvSpPr/>
              <p:nvPr userDrawn="1"/>
            </p:nvSpPr>
            <p:spPr>
              <a:xfrm>
                <a:off x="-29372" y="3121349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Bogen 90"/>
              <p:cNvSpPr/>
              <p:nvPr userDrawn="1"/>
            </p:nvSpPr>
            <p:spPr>
              <a:xfrm flipV="1">
                <a:off x="-31900" y="3653915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2" name="Gerade Verbindung 91"/>
              <p:cNvCxnSpPr/>
              <p:nvPr userDrawn="1"/>
            </p:nvCxnSpPr>
            <p:spPr>
              <a:xfrm flipH="1">
                <a:off x="2128100" y="4205703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92"/>
              <p:cNvCxnSpPr/>
              <p:nvPr userDrawn="1"/>
            </p:nvCxnSpPr>
            <p:spPr>
              <a:xfrm>
                <a:off x="2297705" y="4380543"/>
                <a:ext cx="0" cy="18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93"/>
              <p:cNvCxnSpPr/>
              <p:nvPr userDrawn="1"/>
            </p:nvCxnSpPr>
            <p:spPr>
              <a:xfrm>
                <a:off x="1802650" y="4460057"/>
                <a:ext cx="0" cy="36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 Verbindung 94"/>
              <p:cNvCxnSpPr>
                <a:cxnSpLocks/>
              </p:cNvCxnSpPr>
              <p:nvPr userDrawn="1"/>
            </p:nvCxnSpPr>
            <p:spPr>
              <a:xfrm flipH="1" flipV="1">
                <a:off x="8238185" y="4197229"/>
                <a:ext cx="0" cy="540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Bogen 95"/>
              <p:cNvSpPr/>
              <p:nvPr userDrawn="1"/>
            </p:nvSpPr>
            <p:spPr>
              <a:xfrm flipH="1">
                <a:off x="6605122" y="2583857"/>
                <a:ext cx="3240000" cy="3240000"/>
              </a:xfrm>
              <a:prstGeom prst="arc">
                <a:avLst>
                  <a:gd name="adj1" fmla="val 17348294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7" name="Bogen 96"/>
              <p:cNvSpPr/>
              <p:nvPr userDrawn="1"/>
            </p:nvSpPr>
            <p:spPr>
              <a:xfrm flipH="1" flipV="1">
                <a:off x="6605122" y="3117229"/>
                <a:ext cx="3240000" cy="3240000"/>
              </a:xfrm>
              <a:prstGeom prst="arc">
                <a:avLst>
                  <a:gd name="adj1" fmla="val 17382046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8" name="Gerade Verbindung 97"/>
              <p:cNvCxnSpPr/>
              <p:nvPr userDrawn="1"/>
            </p:nvCxnSpPr>
            <p:spPr>
              <a:xfrm flipH="1" flipV="1">
                <a:off x="6605122" y="4239150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Bogen 98"/>
              <p:cNvSpPr/>
              <p:nvPr userDrawn="1"/>
            </p:nvSpPr>
            <p:spPr>
              <a:xfrm flipH="1">
                <a:off x="7158185" y="3124663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" name="Bogen 99"/>
              <p:cNvSpPr/>
              <p:nvPr userDrawn="1"/>
            </p:nvSpPr>
            <p:spPr>
              <a:xfrm flipH="1" flipV="1">
                <a:off x="7160713" y="3657229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1" name="Gerade Verbindung 100"/>
              <p:cNvCxnSpPr/>
              <p:nvPr userDrawn="1"/>
            </p:nvCxnSpPr>
            <p:spPr>
              <a:xfrm>
                <a:off x="7160713" y="4191600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 Verbindung 101"/>
              <p:cNvCxnSpPr/>
              <p:nvPr userDrawn="1"/>
            </p:nvCxnSpPr>
            <p:spPr>
              <a:xfrm flipH="1">
                <a:off x="6991108" y="4383857"/>
                <a:ext cx="0" cy="18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02"/>
              <p:cNvCxnSpPr/>
              <p:nvPr userDrawn="1"/>
            </p:nvCxnSpPr>
            <p:spPr>
              <a:xfrm flipH="1">
                <a:off x="7486163" y="4463371"/>
                <a:ext cx="0" cy="36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Grafik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704" y="3800330"/>
              <a:ext cx="5620027" cy="2708422"/>
            </a:xfrm>
            <a:prstGeom prst="rect">
              <a:avLst/>
            </a:prstGeom>
          </p:spPr>
        </p:pic>
      </p:grpSp>
      <p:pic>
        <p:nvPicPr>
          <p:cNvPr id="104" name="Grafik 103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105" name="Grafik 104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592" y1="5102" x2="45918" y2="2041"/>
                        <a14:foregroundMark x1="45918" y1="1020" x2="45918" y2="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44" y="799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3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2halbe_Felder_unt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35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AutoShape 115"/>
          <p:cNvSpPr>
            <a:spLocks noChangeArrowheads="1"/>
          </p:cNvSpPr>
          <p:nvPr userDrawn="1"/>
        </p:nvSpPr>
        <p:spPr bwMode="auto">
          <a:xfrm>
            <a:off x="68331" y="1088739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32" name="Rechteck 31"/>
          <p:cNvSpPr/>
          <p:nvPr userDrawn="1"/>
        </p:nvSpPr>
        <p:spPr>
          <a:xfrm>
            <a:off x="92460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33" name="Rechteck 32"/>
          <p:cNvSpPr/>
          <p:nvPr userDrawn="1"/>
        </p:nvSpPr>
        <p:spPr>
          <a:xfrm>
            <a:off x="2162690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34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01448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5" name="Rechteck 34"/>
          <p:cNvSpPr/>
          <p:nvPr userDrawn="1"/>
        </p:nvSpPr>
        <p:spPr>
          <a:xfrm>
            <a:off x="92460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3519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37465" y="1764775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34218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39" name="AutoShape 115"/>
          <p:cNvSpPr>
            <a:spLocks noChangeArrowheads="1"/>
          </p:cNvSpPr>
          <p:nvPr userDrawn="1"/>
        </p:nvSpPr>
        <p:spPr bwMode="auto">
          <a:xfrm>
            <a:off x="68884" y="3821397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0" name="Rechteck 39"/>
          <p:cNvSpPr/>
          <p:nvPr userDrawn="1"/>
        </p:nvSpPr>
        <p:spPr>
          <a:xfrm>
            <a:off x="93013" y="3895996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41" name="Rechteck 40"/>
          <p:cNvSpPr/>
          <p:nvPr userDrawn="1"/>
        </p:nvSpPr>
        <p:spPr>
          <a:xfrm>
            <a:off x="2163243" y="3866403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42" name="Textplatzhalter 2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302001" y="4144316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3" name="Rechteck 42"/>
          <p:cNvSpPr/>
          <p:nvPr userDrawn="1"/>
        </p:nvSpPr>
        <p:spPr>
          <a:xfrm>
            <a:off x="93013" y="4163549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47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72" y="3899501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51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138018" y="4497433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2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134771" y="3895995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grpSp>
        <p:nvGrpSpPr>
          <p:cNvPr id="53" name="Gruppieren 52"/>
          <p:cNvGrpSpPr/>
          <p:nvPr userDrawn="1"/>
        </p:nvGrpSpPr>
        <p:grpSpPr>
          <a:xfrm flipV="1">
            <a:off x="4100704" y="-134952"/>
            <a:ext cx="5620027" cy="7801885"/>
            <a:chOff x="4100704" y="-134952"/>
            <a:chExt cx="5620027" cy="7801885"/>
          </a:xfrm>
        </p:grpSpPr>
        <p:grpSp>
          <p:nvGrpSpPr>
            <p:cNvPr id="57" name="Gruppieren 56"/>
            <p:cNvGrpSpPr>
              <a:grpSpLocks noChangeAspect="1"/>
            </p:cNvGrpSpPr>
            <p:nvPr userDrawn="1"/>
          </p:nvGrpSpPr>
          <p:grpSpPr>
            <a:xfrm rot="5400000">
              <a:off x="4403936" y="2350138"/>
              <a:ext cx="7801074" cy="2832516"/>
              <a:chOff x="-556310" y="2580541"/>
              <a:chExt cx="10401432" cy="3776688"/>
            </a:xfrm>
          </p:grpSpPr>
          <p:sp>
            <p:nvSpPr>
              <p:cNvPr id="87" name="Rechteck 86"/>
              <p:cNvSpPr>
                <a:spLocks/>
              </p:cNvSpPr>
              <p:nvPr userDrawn="1"/>
            </p:nvSpPr>
            <p:spPr>
              <a:xfrm rot="5400000">
                <a:off x="2838946" y="863915"/>
                <a:ext cx="3600000" cy="7200000"/>
              </a:xfrm>
              <a:prstGeom prst="rect">
                <a:avLst/>
              </a:prstGeom>
              <a:solidFill>
                <a:srgbClr val="F1E1A5"/>
              </a:solidFill>
              <a:ln w="28575">
                <a:solidFill>
                  <a:srgbClr val="A06B0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8" name="Gerade Verbindung 87"/>
              <p:cNvCxnSpPr>
                <a:cxnSpLocks/>
                <a:stCxn id="87" idx="1"/>
                <a:endCxn id="87" idx="3"/>
              </p:cNvCxnSpPr>
              <p:nvPr userDrawn="1"/>
            </p:nvCxnSpPr>
            <p:spPr>
              <a:xfrm rot="5400000">
                <a:off x="2838945" y="4463915"/>
                <a:ext cx="3600000" cy="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88"/>
              <p:cNvCxnSpPr>
                <a:cxnSpLocks/>
              </p:cNvCxnSpPr>
              <p:nvPr userDrawn="1"/>
            </p:nvCxnSpPr>
            <p:spPr>
              <a:xfrm flipV="1">
                <a:off x="1020148" y="4193915"/>
                <a:ext cx="0" cy="540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Bogen 89"/>
              <p:cNvSpPr/>
              <p:nvPr userDrawn="1"/>
            </p:nvSpPr>
            <p:spPr>
              <a:xfrm>
                <a:off x="-556308" y="2580541"/>
                <a:ext cx="3240000" cy="3240002"/>
              </a:xfrm>
              <a:prstGeom prst="arc">
                <a:avLst>
                  <a:gd name="adj1" fmla="val 17489938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Bogen 90"/>
              <p:cNvSpPr/>
              <p:nvPr userDrawn="1"/>
            </p:nvSpPr>
            <p:spPr>
              <a:xfrm flipV="1">
                <a:off x="-556310" y="3113915"/>
                <a:ext cx="3240000" cy="3240000"/>
              </a:xfrm>
              <a:prstGeom prst="arc">
                <a:avLst>
                  <a:gd name="adj1" fmla="val 17398336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2" name="Gerade Verbindung 91"/>
              <p:cNvCxnSpPr/>
              <p:nvPr userDrawn="1"/>
            </p:nvCxnSpPr>
            <p:spPr>
              <a:xfrm flipV="1">
                <a:off x="2683691" y="4213606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Bogen 92"/>
              <p:cNvSpPr/>
              <p:nvPr userDrawn="1"/>
            </p:nvSpPr>
            <p:spPr>
              <a:xfrm>
                <a:off x="-29372" y="3121349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Bogen 93"/>
              <p:cNvSpPr/>
              <p:nvPr userDrawn="1"/>
            </p:nvSpPr>
            <p:spPr>
              <a:xfrm flipV="1">
                <a:off x="-31900" y="3653915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5" name="Gerade Verbindung 94"/>
              <p:cNvCxnSpPr/>
              <p:nvPr userDrawn="1"/>
            </p:nvCxnSpPr>
            <p:spPr>
              <a:xfrm flipH="1">
                <a:off x="2128100" y="4205703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 Verbindung 95"/>
              <p:cNvCxnSpPr/>
              <p:nvPr userDrawn="1"/>
            </p:nvCxnSpPr>
            <p:spPr>
              <a:xfrm>
                <a:off x="2297705" y="4380543"/>
                <a:ext cx="0" cy="18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 Verbindung 96"/>
              <p:cNvCxnSpPr/>
              <p:nvPr userDrawn="1"/>
            </p:nvCxnSpPr>
            <p:spPr>
              <a:xfrm>
                <a:off x="1802650" y="4460057"/>
                <a:ext cx="0" cy="36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97"/>
              <p:cNvCxnSpPr>
                <a:cxnSpLocks/>
              </p:cNvCxnSpPr>
              <p:nvPr userDrawn="1"/>
            </p:nvCxnSpPr>
            <p:spPr>
              <a:xfrm flipH="1" flipV="1">
                <a:off x="8238185" y="4197229"/>
                <a:ext cx="0" cy="540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Bogen 98"/>
              <p:cNvSpPr/>
              <p:nvPr userDrawn="1"/>
            </p:nvSpPr>
            <p:spPr>
              <a:xfrm flipH="1">
                <a:off x="6605122" y="2583857"/>
                <a:ext cx="3240000" cy="3240000"/>
              </a:xfrm>
              <a:prstGeom prst="arc">
                <a:avLst>
                  <a:gd name="adj1" fmla="val 17348294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" name="Bogen 99"/>
              <p:cNvSpPr/>
              <p:nvPr userDrawn="1"/>
            </p:nvSpPr>
            <p:spPr>
              <a:xfrm flipH="1" flipV="1">
                <a:off x="6605122" y="3117229"/>
                <a:ext cx="3240000" cy="3240000"/>
              </a:xfrm>
              <a:prstGeom prst="arc">
                <a:avLst>
                  <a:gd name="adj1" fmla="val 17382046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1" name="Gerade Verbindung 100"/>
              <p:cNvCxnSpPr/>
              <p:nvPr userDrawn="1"/>
            </p:nvCxnSpPr>
            <p:spPr>
              <a:xfrm flipH="1" flipV="1">
                <a:off x="6605122" y="4239150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Bogen 101"/>
              <p:cNvSpPr/>
              <p:nvPr userDrawn="1"/>
            </p:nvSpPr>
            <p:spPr>
              <a:xfrm flipH="1">
                <a:off x="7158185" y="3124663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Bogen 102"/>
              <p:cNvSpPr/>
              <p:nvPr userDrawn="1"/>
            </p:nvSpPr>
            <p:spPr>
              <a:xfrm flipH="1" flipV="1">
                <a:off x="7160713" y="3657229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4" name="Gerade Verbindung 103"/>
              <p:cNvCxnSpPr/>
              <p:nvPr userDrawn="1"/>
            </p:nvCxnSpPr>
            <p:spPr>
              <a:xfrm>
                <a:off x="7160713" y="4191600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/>
              <p:cNvCxnSpPr/>
              <p:nvPr userDrawn="1"/>
            </p:nvCxnSpPr>
            <p:spPr>
              <a:xfrm flipH="1">
                <a:off x="6991108" y="4383857"/>
                <a:ext cx="0" cy="18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105"/>
              <p:cNvCxnSpPr/>
              <p:nvPr userDrawn="1"/>
            </p:nvCxnSpPr>
            <p:spPr>
              <a:xfrm flipH="1">
                <a:off x="7486163" y="4463371"/>
                <a:ext cx="0" cy="36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uppieren 57"/>
            <p:cNvGrpSpPr>
              <a:grpSpLocks noChangeAspect="1"/>
            </p:cNvGrpSpPr>
            <p:nvPr userDrawn="1"/>
          </p:nvGrpSpPr>
          <p:grpSpPr>
            <a:xfrm rot="5400000">
              <a:off x="1616425" y="2349327"/>
              <a:ext cx="7801073" cy="2832516"/>
              <a:chOff x="-556309" y="2580541"/>
              <a:chExt cx="10401431" cy="3776688"/>
            </a:xfrm>
          </p:grpSpPr>
          <p:sp>
            <p:nvSpPr>
              <p:cNvPr id="61" name="Rechteck 60"/>
              <p:cNvSpPr>
                <a:spLocks/>
              </p:cNvSpPr>
              <p:nvPr userDrawn="1"/>
            </p:nvSpPr>
            <p:spPr>
              <a:xfrm rot="5400000">
                <a:off x="2838946" y="863915"/>
                <a:ext cx="3600000" cy="7200000"/>
              </a:xfrm>
              <a:prstGeom prst="rect">
                <a:avLst/>
              </a:prstGeom>
              <a:solidFill>
                <a:srgbClr val="F1E1A5"/>
              </a:solidFill>
              <a:ln w="28575">
                <a:solidFill>
                  <a:srgbClr val="A06B0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2" name="Gerade Verbindung 61"/>
              <p:cNvCxnSpPr>
                <a:cxnSpLocks/>
                <a:stCxn id="61" idx="1"/>
                <a:endCxn id="61" idx="3"/>
              </p:cNvCxnSpPr>
              <p:nvPr userDrawn="1"/>
            </p:nvCxnSpPr>
            <p:spPr>
              <a:xfrm rot="5400000">
                <a:off x="2838945" y="4463915"/>
                <a:ext cx="3600000" cy="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>
                <a:cxnSpLocks/>
              </p:cNvCxnSpPr>
              <p:nvPr userDrawn="1"/>
            </p:nvCxnSpPr>
            <p:spPr>
              <a:xfrm flipV="1">
                <a:off x="1020148" y="4193915"/>
                <a:ext cx="0" cy="540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Bogen 63"/>
              <p:cNvSpPr/>
              <p:nvPr userDrawn="1"/>
            </p:nvSpPr>
            <p:spPr>
              <a:xfrm>
                <a:off x="-556308" y="2580541"/>
                <a:ext cx="3240000" cy="3240002"/>
              </a:xfrm>
              <a:prstGeom prst="arc">
                <a:avLst>
                  <a:gd name="adj1" fmla="val 17489938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Bogen 64"/>
              <p:cNvSpPr/>
              <p:nvPr userDrawn="1"/>
            </p:nvSpPr>
            <p:spPr>
              <a:xfrm flipV="1">
                <a:off x="-556309" y="3113915"/>
                <a:ext cx="3240000" cy="3240000"/>
              </a:xfrm>
              <a:prstGeom prst="arc">
                <a:avLst>
                  <a:gd name="adj1" fmla="val 17313092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6" name="Gerade Verbindung 65"/>
              <p:cNvCxnSpPr/>
              <p:nvPr userDrawn="1"/>
            </p:nvCxnSpPr>
            <p:spPr>
              <a:xfrm flipV="1">
                <a:off x="2683691" y="4213606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Bogen 66"/>
              <p:cNvSpPr/>
              <p:nvPr userDrawn="1"/>
            </p:nvSpPr>
            <p:spPr>
              <a:xfrm>
                <a:off x="-29372" y="3121349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Bogen 67"/>
              <p:cNvSpPr/>
              <p:nvPr userDrawn="1"/>
            </p:nvSpPr>
            <p:spPr>
              <a:xfrm flipV="1">
                <a:off x="-31900" y="3653915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9" name="Gerade Verbindung 68"/>
              <p:cNvCxnSpPr/>
              <p:nvPr userDrawn="1"/>
            </p:nvCxnSpPr>
            <p:spPr>
              <a:xfrm flipH="1">
                <a:off x="2128100" y="4205703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 Verbindung 75"/>
              <p:cNvCxnSpPr/>
              <p:nvPr userDrawn="1"/>
            </p:nvCxnSpPr>
            <p:spPr>
              <a:xfrm>
                <a:off x="2297705" y="4380543"/>
                <a:ext cx="0" cy="18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76"/>
              <p:cNvCxnSpPr/>
              <p:nvPr userDrawn="1"/>
            </p:nvCxnSpPr>
            <p:spPr>
              <a:xfrm>
                <a:off x="1802650" y="4460057"/>
                <a:ext cx="0" cy="36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/>
              <p:cNvCxnSpPr>
                <a:cxnSpLocks/>
              </p:cNvCxnSpPr>
              <p:nvPr userDrawn="1"/>
            </p:nvCxnSpPr>
            <p:spPr>
              <a:xfrm flipH="1" flipV="1">
                <a:off x="8238185" y="4197229"/>
                <a:ext cx="0" cy="540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Bogen 78"/>
              <p:cNvSpPr/>
              <p:nvPr userDrawn="1"/>
            </p:nvSpPr>
            <p:spPr>
              <a:xfrm flipH="1">
                <a:off x="6605122" y="2583857"/>
                <a:ext cx="3240000" cy="3240000"/>
              </a:xfrm>
              <a:prstGeom prst="arc">
                <a:avLst>
                  <a:gd name="adj1" fmla="val 17348294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Bogen 79"/>
              <p:cNvSpPr/>
              <p:nvPr userDrawn="1"/>
            </p:nvSpPr>
            <p:spPr>
              <a:xfrm flipH="1" flipV="1">
                <a:off x="6605122" y="3117229"/>
                <a:ext cx="3240000" cy="3240000"/>
              </a:xfrm>
              <a:prstGeom prst="arc">
                <a:avLst>
                  <a:gd name="adj1" fmla="val 17382046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1" name="Gerade Verbindung 80"/>
              <p:cNvCxnSpPr/>
              <p:nvPr userDrawn="1"/>
            </p:nvCxnSpPr>
            <p:spPr>
              <a:xfrm flipH="1" flipV="1">
                <a:off x="6605122" y="4239150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Bogen 81"/>
              <p:cNvSpPr/>
              <p:nvPr userDrawn="1"/>
            </p:nvSpPr>
            <p:spPr>
              <a:xfrm flipH="1">
                <a:off x="7158185" y="3124663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Bogen 82"/>
              <p:cNvSpPr/>
              <p:nvPr userDrawn="1"/>
            </p:nvSpPr>
            <p:spPr>
              <a:xfrm flipH="1" flipV="1">
                <a:off x="7160713" y="3657229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4" name="Gerade Verbindung 83"/>
              <p:cNvCxnSpPr/>
              <p:nvPr userDrawn="1"/>
            </p:nvCxnSpPr>
            <p:spPr>
              <a:xfrm>
                <a:off x="7160713" y="4191600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/>
              <p:cNvCxnSpPr/>
              <p:nvPr userDrawn="1"/>
            </p:nvCxnSpPr>
            <p:spPr>
              <a:xfrm flipH="1">
                <a:off x="6991108" y="4383857"/>
                <a:ext cx="0" cy="18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/>
              <p:nvPr userDrawn="1"/>
            </p:nvCxnSpPr>
            <p:spPr>
              <a:xfrm flipH="1">
                <a:off x="7486163" y="4463371"/>
                <a:ext cx="0" cy="36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0" name="Grafik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704" y="3800330"/>
              <a:ext cx="5620027" cy="2708422"/>
            </a:xfrm>
            <a:prstGeom prst="rect">
              <a:avLst/>
            </a:prstGeom>
          </p:spPr>
        </p:pic>
      </p:grpSp>
      <p:pic>
        <p:nvPicPr>
          <p:cNvPr id="70" name="Grafik 69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592" y1="5102" x2="45918" y2="2041"/>
                        <a14:foregroundMark x1="45918" y1="1020" x2="45918" y2="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44" y="799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2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creativecommons.org/licenses/by-sa/3.0/de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7041367" y="5996113"/>
            <a:ext cx="2763119" cy="78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37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Universität Koblenz-Landau</a:t>
            </a:r>
          </a:p>
          <a:p>
            <a:pPr algn="r"/>
            <a:r>
              <a:rPr lang="de-DE" sz="1137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Campus Koblenz</a:t>
            </a:r>
          </a:p>
          <a:p>
            <a:pPr algn="r"/>
            <a:r>
              <a:rPr lang="de-DE" sz="1137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Institut</a:t>
            </a:r>
            <a:r>
              <a:rPr lang="de-DE" sz="1137" baseline="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für Sportwissenschaft (FB3)</a:t>
            </a:r>
          </a:p>
          <a:p>
            <a:pPr algn="r"/>
            <a:r>
              <a:rPr lang="de-DE" sz="1137" baseline="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Universitätsstraße 1, 56070 Koblenz</a:t>
            </a:r>
            <a:endParaRPr lang="de-DE" sz="1137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 descr="KNSU-PowerPoint-Vorlage-Seite-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3602"/>
            <a:ext cx="9906000" cy="6856619"/>
          </a:xfrm>
          <a:prstGeom prst="rect">
            <a:avLst/>
          </a:prstGeom>
        </p:spPr>
      </p:pic>
      <p:grpSp>
        <p:nvGrpSpPr>
          <p:cNvPr id="63" name="Gruppieren 62"/>
          <p:cNvGrpSpPr/>
          <p:nvPr userDrawn="1"/>
        </p:nvGrpSpPr>
        <p:grpSpPr>
          <a:xfrm>
            <a:off x="3709478" y="-936485"/>
            <a:ext cx="5158957" cy="7801074"/>
            <a:chOff x="3839864" y="-505314"/>
            <a:chExt cx="5158957" cy="7801074"/>
          </a:xfrm>
        </p:grpSpPr>
        <p:grpSp>
          <p:nvGrpSpPr>
            <p:cNvPr id="64" name="Gruppieren 63"/>
            <p:cNvGrpSpPr/>
            <p:nvPr userDrawn="1"/>
          </p:nvGrpSpPr>
          <p:grpSpPr>
            <a:xfrm>
              <a:off x="5776153" y="-505314"/>
              <a:ext cx="2832516" cy="7801074"/>
              <a:chOff x="6087413" y="-134141"/>
              <a:chExt cx="2832516" cy="7801074"/>
            </a:xfrm>
            <a:scene3d>
              <a:camera prst="perspectiveRelaxedModerately" fov="5700000">
                <a:rot lat="2100000" lon="18000000" rev="6600000"/>
              </a:camera>
              <a:lightRig rig="threePt" dir="t"/>
            </a:scene3d>
          </p:grpSpPr>
          <p:sp>
            <p:nvSpPr>
              <p:cNvPr id="71" name="Rechteck 70"/>
              <p:cNvSpPr>
                <a:spLocks/>
              </p:cNvSpPr>
              <p:nvPr userDrawn="1"/>
            </p:nvSpPr>
            <p:spPr>
              <a:xfrm rot="10800000">
                <a:off x="6157398" y="1062301"/>
                <a:ext cx="2700000" cy="5400000"/>
              </a:xfrm>
              <a:prstGeom prst="rect">
                <a:avLst/>
              </a:prstGeom>
              <a:solidFill>
                <a:srgbClr val="F1E1A5"/>
              </a:solidFill>
              <a:ln w="28575">
                <a:solidFill>
                  <a:srgbClr val="A06B0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2" name="Gerade Verbindung 71"/>
              <p:cNvCxnSpPr>
                <a:cxnSpLocks/>
                <a:stCxn id="71" idx="1"/>
                <a:endCxn id="71" idx="3"/>
              </p:cNvCxnSpPr>
              <p:nvPr userDrawn="1"/>
            </p:nvCxnSpPr>
            <p:spPr>
              <a:xfrm rot="10800000">
                <a:off x="6157398" y="3762300"/>
                <a:ext cx="2700000" cy="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Bogen 72"/>
              <p:cNvSpPr/>
              <p:nvPr userDrawn="1"/>
            </p:nvSpPr>
            <p:spPr>
              <a:xfrm rot="5400000">
                <a:off x="6489928" y="-134141"/>
                <a:ext cx="2430000" cy="2430002"/>
              </a:xfrm>
              <a:prstGeom prst="arc">
                <a:avLst>
                  <a:gd name="adj1" fmla="val 17489938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Bogen 73"/>
              <p:cNvSpPr/>
              <p:nvPr userDrawn="1"/>
            </p:nvSpPr>
            <p:spPr>
              <a:xfrm rot="5400000" flipV="1">
                <a:off x="6089898" y="-134141"/>
                <a:ext cx="2430000" cy="2430000"/>
              </a:xfrm>
              <a:prstGeom prst="arc">
                <a:avLst>
                  <a:gd name="adj1" fmla="val 17313092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5" name="Gerade Verbindung 74"/>
              <p:cNvCxnSpPr/>
              <p:nvPr userDrawn="1"/>
            </p:nvCxnSpPr>
            <p:spPr>
              <a:xfrm rot="5400000" flipV="1">
                <a:off x="7492630" y="2093359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Bogen 75"/>
              <p:cNvSpPr/>
              <p:nvPr userDrawn="1"/>
            </p:nvSpPr>
            <p:spPr>
              <a:xfrm rot="5400000">
                <a:off x="6894323" y="261062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Bogen 76"/>
              <p:cNvSpPr/>
              <p:nvPr userDrawn="1"/>
            </p:nvSpPr>
            <p:spPr>
              <a:xfrm rot="5400000" flipV="1">
                <a:off x="6494898" y="259166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8" name="Gerade Verbindung 77"/>
              <p:cNvCxnSpPr/>
              <p:nvPr userDrawn="1"/>
            </p:nvCxnSpPr>
            <p:spPr>
              <a:xfrm rot="5400000" flipH="1">
                <a:off x="7498557" y="1676666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78"/>
              <p:cNvCxnSpPr/>
              <p:nvPr userDrawn="1"/>
            </p:nvCxnSpPr>
            <p:spPr>
              <a:xfrm rot="5400000">
                <a:off x="7502427" y="1938870"/>
                <a:ext cx="0" cy="13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/>
              <p:cNvCxnSpPr/>
              <p:nvPr userDrawn="1"/>
            </p:nvCxnSpPr>
            <p:spPr>
              <a:xfrm rot="5400000">
                <a:off x="7496792" y="1621579"/>
                <a:ext cx="0" cy="27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>
                <a:cxnSpLocks/>
              </p:cNvCxnSpPr>
              <p:nvPr userDrawn="1"/>
            </p:nvCxnSpPr>
            <p:spPr>
              <a:xfrm rot="5400000" flipH="1" flipV="1">
                <a:off x="7504913" y="6259230"/>
                <a:ext cx="0" cy="405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Bogen 81"/>
              <p:cNvSpPr/>
              <p:nvPr userDrawn="1"/>
            </p:nvSpPr>
            <p:spPr>
              <a:xfrm rot="5400000" flipH="1">
                <a:off x="6487442" y="5236933"/>
                <a:ext cx="2430000" cy="2430000"/>
              </a:xfrm>
              <a:prstGeom prst="arc">
                <a:avLst>
                  <a:gd name="adj1" fmla="val 17348294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Bogen 82"/>
              <p:cNvSpPr/>
              <p:nvPr userDrawn="1"/>
            </p:nvSpPr>
            <p:spPr>
              <a:xfrm rot="5400000" flipH="1" flipV="1">
                <a:off x="6087413" y="5236933"/>
                <a:ext cx="2430000" cy="2430000"/>
              </a:xfrm>
              <a:prstGeom prst="arc">
                <a:avLst>
                  <a:gd name="adj1" fmla="val 17382046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4" name="Gerade Verbindung 83"/>
              <p:cNvCxnSpPr/>
              <p:nvPr userDrawn="1"/>
            </p:nvCxnSpPr>
            <p:spPr>
              <a:xfrm rot="5400000" flipH="1" flipV="1">
                <a:off x="7473472" y="5034433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Bogen 84"/>
              <p:cNvSpPr/>
              <p:nvPr userDrawn="1"/>
            </p:nvSpPr>
            <p:spPr>
              <a:xfrm rot="5400000" flipH="1">
                <a:off x="6891837" y="5651730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" name="Bogen 85"/>
              <p:cNvSpPr/>
              <p:nvPr userDrawn="1"/>
            </p:nvSpPr>
            <p:spPr>
              <a:xfrm rot="5400000" flipH="1" flipV="1">
                <a:off x="6492413" y="5653626"/>
                <a:ext cx="1620000" cy="162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7" name="Gerade Verbindung 86"/>
              <p:cNvCxnSpPr/>
              <p:nvPr userDrawn="1"/>
            </p:nvCxnSpPr>
            <p:spPr>
              <a:xfrm rot="5400000">
                <a:off x="7509134" y="5451126"/>
                <a:ext cx="0" cy="40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/>
              <p:cNvCxnSpPr/>
              <p:nvPr userDrawn="1"/>
            </p:nvCxnSpPr>
            <p:spPr>
              <a:xfrm rot="5400000" flipH="1">
                <a:off x="7499942" y="5458922"/>
                <a:ext cx="0" cy="135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88"/>
              <p:cNvCxnSpPr/>
              <p:nvPr userDrawn="1"/>
            </p:nvCxnSpPr>
            <p:spPr>
              <a:xfrm rot="5400000" flipH="1">
                <a:off x="7494306" y="5884213"/>
                <a:ext cx="0" cy="27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hteck 64"/>
            <p:cNvSpPr/>
            <p:nvPr userDrawn="1"/>
          </p:nvSpPr>
          <p:spPr>
            <a:xfrm>
              <a:off x="3944781" y="4104607"/>
              <a:ext cx="590111" cy="394289"/>
            </a:xfrm>
            <a:prstGeom prst="rect">
              <a:avLst/>
            </a:prstGeom>
            <a:ln w="38100">
              <a:solidFill>
                <a:srgbClr val="FF0000"/>
              </a:solidFill>
              <a:prstDash val="sysDash"/>
            </a:ln>
            <a:scene3d>
              <a:camera prst="perspectiveContrastingLeftFacing">
                <a:rot lat="1687857" lon="4607177" rev="136726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6" name="Rechteck 65"/>
            <p:cNvSpPr/>
            <p:nvPr userDrawn="1"/>
          </p:nvSpPr>
          <p:spPr>
            <a:xfrm>
              <a:off x="3839864" y="4148612"/>
              <a:ext cx="555339" cy="388735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perspectiveContrastingLeftFacing">
                <a:rot lat="1687857" lon="4607177" rev="136726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Rechteck 66"/>
            <p:cNvSpPr/>
            <p:nvPr userDrawn="1"/>
          </p:nvSpPr>
          <p:spPr>
            <a:xfrm>
              <a:off x="4167836" y="4238222"/>
              <a:ext cx="144000" cy="388735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isometricOffAxis1Right"/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8" name="Rechteck 67"/>
            <p:cNvSpPr/>
            <p:nvPr userDrawn="1"/>
          </p:nvSpPr>
          <p:spPr>
            <a:xfrm>
              <a:off x="4096081" y="3924055"/>
              <a:ext cx="144000" cy="432000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isometricOffAxis1Top">
                <a:rot lat="18482541" lon="19912783" rev="1859878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9" name="Rechteck 68"/>
            <p:cNvSpPr>
              <a:spLocks noChangeAspect="1"/>
            </p:cNvSpPr>
            <p:nvPr userDrawn="1"/>
          </p:nvSpPr>
          <p:spPr>
            <a:xfrm>
              <a:off x="8602821" y="2618910"/>
              <a:ext cx="396000" cy="174170"/>
            </a:xfrm>
            <a:prstGeom prst="rect">
              <a:avLst/>
            </a:prstGeom>
            <a:ln w="12700">
              <a:solidFill>
                <a:srgbClr val="FF0000"/>
              </a:solidFill>
              <a:prstDash val="sysDash"/>
            </a:ln>
            <a:scene3d>
              <a:camera prst="isometricOffAxis1Left">
                <a:rot lat="760469" lon="2935685" rev="21526233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0" name="Rechteck 69"/>
            <p:cNvSpPr>
              <a:spLocks/>
            </p:cNvSpPr>
            <p:nvPr userDrawn="1"/>
          </p:nvSpPr>
          <p:spPr>
            <a:xfrm>
              <a:off x="8612694" y="2628435"/>
              <a:ext cx="378000" cy="187200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isometricOffAxis1Left">
                <a:rot lat="762000" lon="2934000" rev="21528000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31" name="Grafik 30">
            <a:hlinkClick r:id="rId19"/>
          </p:cNvPr>
          <p:cNvPicPr>
            <a:picLocks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45" y="6300000"/>
            <a:ext cx="1117600" cy="39370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 userDrawn="1"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29592" y1="5102" x2="45918" y2="2041"/>
                        <a14:foregroundMark x1="45918" y1="1020" x2="45918" y2="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44" y="799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8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8" r:id="rId2"/>
    <p:sldLayoutId id="2147483700" r:id="rId3"/>
    <p:sldLayoutId id="2147483695" r:id="rId4"/>
    <p:sldLayoutId id="2147483697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699" r:id="rId11"/>
    <p:sldLayoutId id="2147483701" r:id="rId12"/>
    <p:sldLayoutId id="2147483708" r:id="rId13"/>
    <p:sldLayoutId id="2147483709" r:id="rId14"/>
    <p:sldLayoutId id="2147483707" r:id="rId15"/>
    <p:sldLayoutId id="2147483710" r:id="rId16"/>
  </p:sldLayoutIdLst>
  <p:hf hdr="0" dt="0"/>
  <p:txStyles>
    <p:titleStyle>
      <a:lvl1pPr algn="r" defTabSz="990641" rtl="0" eaLnBrk="1" latinLnBrk="0" hangingPunct="1">
        <a:spcBef>
          <a:spcPct val="0"/>
        </a:spcBef>
        <a:buNone/>
        <a:defRPr sz="5200" b="1" kern="1200">
          <a:solidFill>
            <a:schemeClr val="tx1"/>
          </a:solidFill>
          <a:latin typeface="Nottke" pitchFamily="2" charset="0"/>
          <a:ea typeface="+mj-ea"/>
          <a:cs typeface="+mj-cs"/>
        </a:defRPr>
      </a:lvl1pPr>
    </p:titleStyle>
    <p:bodyStyle>
      <a:lvl1pPr marL="371491" indent="-371491" algn="r" defTabSz="990641" rtl="0" eaLnBrk="1" latinLnBrk="0" hangingPunct="1">
        <a:spcBef>
          <a:spcPct val="20000"/>
        </a:spcBef>
        <a:buClr>
          <a:srgbClr val="00B050"/>
        </a:buClr>
        <a:buSzPct val="100000"/>
        <a:buFont typeface="Arial" pitchFamily="34" charset="0"/>
        <a:buChar char="●"/>
        <a:defRPr sz="21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04896" indent="-309575" algn="l" defTabSz="990641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301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622" indent="-247660" algn="l" defTabSz="990641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942" indent="-247660" algn="l" defTabSz="990641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262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583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903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10223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32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64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96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8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603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23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242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564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microsoft.com/office/2007/relationships/hdphoto" Target="../media/hdphoto6.wdp"/><Relationship Id="rId12" Type="http://schemas.microsoft.com/office/2007/relationships/hdphoto" Target="../media/hdphoto7.wdp"/><Relationship Id="rId2" Type="http://schemas.openxmlformats.org/officeDocument/2006/relationships/image" Target="../media/image12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microsoft.com/office/2007/relationships/hdphoto" Target="../media/hdphoto5.wdp"/><Relationship Id="rId1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3.png"/><Relationship Id="rId1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2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microsoft.com/office/2007/relationships/hdphoto" Target="../media/hdphoto8.wdp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/>
          <p:cNvSpPr txBox="1">
            <a:spLocks/>
          </p:cNvSpPr>
          <p:nvPr/>
        </p:nvSpPr>
        <p:spPr>
          <a:xfrm>
            <a:off x="383012" y="1129643"/>
            <a:ext cx="9141596" cy="537906"/>
          </a:xfrm>
          <a:prstGeom prst="rect">
            <a:avLst/>
          </a:prstGeom>
        </p:spPr>
        <p:txBody>
          <a:bodyPr/>
          <a:lstStyle>
            <a:lvl1pPr marL="371491" indent="-371491" algn="r" defTabSz="99064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96" indent="-309575" algn="l" defTabSz="9906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301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622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942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262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583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903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223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b="1" dirty="0">
                <a:solidFill>
                  <a:srgbClr val="0070C0"/>
                </a:solidFill>
              </a:rPr>
              <a:t>Vorlagenvarianten zur Unterrichtsplanung – Tennis </a:t>
            </a:r>
          </a:p>
          <a:p>
            <a:pPr algn="l"/>
            <a:endParaRPr lang="de-DE" b="1" dirty="0"/>
          </a:p>
        </p:txBody>
      </p:sp>
      <p:sp>
        <p:nvSpPr>
          <p:cNvPr id="49" name="Inhaltsplatzhalter 1"/>
          <p:cNvSpPr txBox="1">
            <a:spLocks/>
          </p:cNvSpPr>
          <p:nvPr/>
        </p:nvSpPr>
        <p:spPr>
          <a:xfrm>
            <a:off x="383012" y="5299268"/>
            <a:ext cx="1442634" cy="360040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b="1" dirty="0"/>
          </a:p>
        </p:txBody>
      </p:sp>
      <p:pic>
        <p:nvPicPr>
          <p:cNvPr id="168" name="Picture 6" descr="E:\1_M8 Sportdidaktisches Projekt M8\1_Spezialistenauftrag\PPT - Digitale Planung von Sportunterricht\Bilder Gimp\fertig_bearbeitet\laufleiter_skaliert_300_h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296" l="6835" r="100000">
                        <a14:foregroundMark x1="45324" y1="50135" x2="45324" y2="50135"/>
                        <a14:foregroundMark x1="70144" y1="27493" x2="70144" y2="27493"/>
                        <a14:foregroundMark x1="66906" y1="30728" x2="66906" y2="30728"/>
                        <a14:foregroundMark x1="79856" y1="29111" x2="79856" y2="29111"/>
                        <a14:foregroundMark x1="7194" y1="76550" x2="7194" y2="76550"/>
                        <a14:foregroundMark x1="36691" y1="90296" x2="36691" y2="90296"/>
                        <a14:backgroundMark x1="74000" y1="28250" x2="74000" y2="28250"/>
                        <a14:backgroundMark x1="71667" y1="31000" x2="71667" y2="31000"/>
                        <a14:backgroundMark x1="75000" y1="25250" x2="80333" y2="26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092">
            <a:off x="7129044" y="4005343"/>
            <a:ext cx="1721858" cy="22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Inhaltsplatzhalter 1"/>
          <p:cNvSpPr txBox="1">
            <a:spLocks/>
          </p:cNvSpPr>
          <p:nvPr/>
        </p:nvSpPr>
        <p:spPr>
          <a:xfrm>
            <a:off x="569571" y="3428580"/>
            <a:ext cx="522198" cy="383619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dirty="0"/>
              <a:t>3D</a:t>
            </a:r>
            <a:endParaRPr lang="de-DE" dirty="0"/>
          </a:p>
        </p:txBody>
      </p:sp>
      <p:sp>
        <p:nvSpPr>
          <p:cNvPr id="138" name="Inhaltsplatzhalter 1"/>
          <p:cNvSpPr txBox="1">
            <a:spLocks/>
          </p:cNvSpPr>
          <p:nvPr/>
        </p:nvSpPr>
        <p:spPr>
          <a:xfrm>
            <a:off x="3129532" y="4378398"/>
            <a:ext cx="522198" cy="383619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dirty="0"/>
              <a:t>2D</a:t>
            </a:r>
            <a:endParaRPr lang="de-DE" dirty="0"/>
          </a:p>
        </p:txBody>
      </p:sp>
      <p:sp>
        <p:nvSpPr>
          <p:cNvPr id="139" name="Inhaltsplatzhalter 1"/>
          <p:cNvSpPr txBox="1">
            <a:spLocks/>
          </p:cNvSpPr>
          <p:nvPr/>
        </p:nvSpPr>
        <p:spPr>
          <a:xfrm>
            <a:off x="4794599" y="2610082"/>
            <a:ext cx="863777" cy="383619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dirty="0"/>
              <a:t>frontal</a:t>
            </a:r>
            <a:endParaRPr lang="de-DE" dirty="0"/>
          </a:p>
        </p:txBody>
      </p:sp>
      <p:sp>
        <p:nvSpPr>
          <p:cNvPr id="141" name="Inhaltsplatzhalter 1"/>
          <p:cNvSpPr txBox="1">
            <a:spLocks/>
          </p:cNvSpPr>
          <p:nvPr/>
        </p:nvSpPr>
        <p:spPr>
          <a:xfrm>
            <a:off x="362490" y="1955887"/>
            <a:ext cx="2120329" cy="753033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/>
              <a:t>Mit</a:t>
            </a:r>
            <a:r>
              <a:rPr lang="de-DE" sz="2000" b="1" dirty="0"/>
              <a:t> 3 </a:t>
            </a:r>
            <a:r>
              <a:rPr lang="de-DE" sz="2000" dirty="0"/>
              <a:t>Ansichten</a:t>
            </a:r>
          </a:p>
          <a:p>
            <a:pPr algn="l"/>
            <a:r>
              <a:rPr lang="de-DE" sz="2000" dirty="0"/>
              <a:t>Mit</a:t>
            </a:r>
            <a:r>
              <a:rPr lang="de-DE" sz="2000" b="1" dirty="0"/>
              <a:t> 12</a:t>
            </a:r>
            <a:r>
              <a:rPr lang="de-DE" sz="2000" dirty="0"/>
              <a:t> Varianten</a:t>
            </a:r>
            <a:endParaRPr lang="de-DE" dirty="0"/>
          </a:p>
        </p:txBody>
      </p:sp>
      <p:pic>
        <p:nvPicPr>
          <p:cNvPr id="163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548" y="2886279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72" y="2913332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483" y="3102303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29" y="3097131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99" y="296847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58" y="2958852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19" y="315479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55" y="315479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Inhaltsplatzhalter 1"/>
          <p:cNvSpPr txBox="1">
            <a:spLocks/>
          </p:cNvSpPr>
          <p:nvPr/>
        </p:nvSpPr>
        <p:spPr>
          <a:xfrm>
            <a:off x="6784814" y="1808820"/>
            <a:ext cx="2488666" cy="900100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/>
              <a:t>Übungsmaterial</a:t>
            </a:r>
            <a:endParaRPr lang="de-DE" sz="2000" dirty="0"/>
          </a:p>
          <a:p>
            <a:pPr algn="l"/>
            <a:r>
              <a:rPr lang="de-DE" sz="2000" dirty="0"/>
              <a:t>	ab Folie 2</a:t>
            </a:r>
            <a:endParaRPr lang="de-DE" dirty="0"/>
          </a:p>
        </p:txBody>
      </p:sp>
      <p:cxnSp>
        <p:nvCxnSpPr>
          <p:cNvPr id="173" name="Gerade Verbindung mit Pfeil 172"/>
          <p:cNvCxnSpPr/>
          <p:nvPr/>
        </p:nvCxnSpPr>
        <p:spPr>
          <a:xfrm>
            <a:off x="6393160" y="2013223"/>
            <a:ext cx="4274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uppieren 153"/>
          <p:cNvGrpSpPr/>
          <p:nvPr userDrawn="1"/>
        </p:nvGrpSpPr>
        <p:grpSpPr>
          <a:xfrm>
            <a:off x="1169750" y="1943835"/>
            <a:ext cx="1505941" cy="4147532"/>
            <a:chOff x="6087413" y="-134141"/>
            <a:chExt cx="2832516" cy="7801074"/>
          </a:xfrm>
          <a:scene3d>
            <a:camera prst="perspectiveRelaxedModerately" fov="5700000">
              <a:rot lat="2100000" lon="18000000" rev="6600000"/>
            </a:camera>
            <a:lightRig rig="threePt" dir="t"/>
          </a:scene3d>
        </p:grpSpPr>
        <p:sp>
          <p:nvSpPr>
            <p:cNvPr id="174" name="Rechteck 173"/>
            <p:cNvSpPr>
              <a:spLocks/>
            </p:cNvSpPr>
            <p:nvPr userDrawn="1"/>
          </p:nvSpPr>
          <p:spPr>
            <a:xfrm rot="10800000">
              <a:off x="6157398" y="1062301"/>
              <a:ext cx="2700000" cy="5400000"/>
            </a:xfrm>
            <a:prstGeom prst="rect">
              <a:avLst/>
            </a:prstGeom>
            <a:solidFill>
              <a:srgbClr val="F1E1A5"/>
            </a:solidFill>
            <a:ln w="28575">
              <a:solidFill>
                <a:srgbClr val="A06B0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5" name="Gerade Verbindung 174"/>
            <p:cNvCxnSpPr>
              <a:cxnSpLocks/>
              <a:stCxn id="174" idx="1"/>
              <a:endCxn id="174" idx="3"/>
            </p:cNvCxnSpPr>
            <p:nvPr userDrawn="1"/>
          </p:nvCxnSpPr>
          <p:spPr>
            <a:xfrm rot="10800000">
              <a:off x="6157398" y="3762300"/>
              <a:ext cx="2700000" cy="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Bogen 175"/>
            <p:cNvSpPr/>
            <p:nvPr userDrawn="1"/>
          </p:nvSpPr>
          <p:spPr>
            <a:xfrm rot="5400000">
              <a:off x="6489928" y="-134141"/>
              <a:ext cx="2430000" cy="2430002"/>
            </a:xfrm>
            <a:prstGeom prst="arc">
              <a:avLst>
                <a:gd name="adj1" fmla="val 17489938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Bogen 176"/>
            <p:cNvSpPr/>
            <p:nvPr userDrawn="1"/>
          </p:nvSpPr>
          <p:spPr>
            <a:xfrm rot="5400000" flipV="1">
              <a:off x="6089898" y="-134141"/>
              <a:ext cx="2430000" cy="2430000"/>
            </a:xfrm>
            <a:prstGeom prst="arc">
              <a:avLst>
                <a:gd name="adj1" fmla="val 17313092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8" name="Gerade Verbindung 177"/>
            <p:cNvCxnSpPr/>
            <p:nvPr userDrawn="1"/>
          </p:nvCxnSpPr>
          <p:spPr>
            <a:xfrm rot="5400000" flipV="1">
              <a:off x="7492630" y="2093359"/>
              <a:ext cx="0" cy="405000"/>
            </a:xfrm>
            <a:prstGeom prst="line">
              <a:avLst/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Bogen 178"/>
            <p:cNvSpPr/>
            <p:nvPr userDrawn="1"/>
          </p:nvSpPr>
          <p:spPr>
            <a:xfrm rot="5400000">
              <a:off x="6894323" y="261062"/>
              <a:ext cx="1620000" cy="162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Bogen 179"/>
            <p:cNvSpPr/>
            <p:nvPr userDrawn="1"/>
          </p:nvSpPr>
          <p:spPr>
            <a:xfrm rot="5400000" flipV="1">
              <a:off x="6494898" y="259166"/>
              <a:ext cx="1620000" cy="162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1" name="Gerade Verbindung 180"/>
            <p:cNvCxnSpPr/>
            <p:nvPr userDrawn="1"/>
          </p:nvCxnSpPr>
          <p:spPr>
            <a:xfrm rot="5400000" flipH="1">
              <a:off x="7498557" y="1676666"/>
              <a:ext cx="0" cy="405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 userDrawn="1"/>
          </p:nvCxnSpPr>
          <p:spPr>
            <a:xfrm rot="5400000">
              <a:off x="7502427" y="1938870"/>
              <a:ext cx="0" cy="135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 Verbindung 182"/>
            <p:cNvCxnSpPr/>
            <p:nvPr userDrawn="1"/>
          </p:nvCxnSpPr>
          <p:spPr>
            <a:xfrm rot="5400000">
              <a:off x="7496792" y="1621579"/>
              <a:ext cx="0" cy="27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Gerade Verbindung 183"/>
            <p:cNvCxnSpPr>
              <a:cxnSpLocks/>
            </p:cNvCxnSpPr>
            <p:nvPr userDrawn="1"/>
          </p:nvCxnSpPr>
          <p:spPr>
            <a:xfrm rot="5400000" flipH="1" flipV="1">
              <a:off x="7504913" y="6259230"/>
              <a:ext cx="0" cy="405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Bogen 184"/>
            <p:cNvSpPr/>
            <p:nvPr userDrawn="1"/>
          </p:nvSpPr>
          <p:spPr>
            <a:xfrm rot="5400000" flipH="1">
              <a:off x="6487442" y="5236933"/>
              <a:ext cx="2430000" cy="2430000"/>
            </a:xfrm>
            <a:prstGeom prst="arc">
              <a:avLst>
                <a:gd name="adj1" fmla="val 17348294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Bogen 185"/>
            <p:cNvSpPr/>
            <p:nvPr userDrawn="1"/>
          </p:nvSpPr>
          <p:spPr>
            <a:xfrm rot="5400000" flipH="1" flipV="1">
              <a:off x="6087413" y="5236933"/>
              <a:ext cx="2430000" cy="2430000"/>
            </a:xfrm>
            <a:prstGeom prst="arc">
              <a:avLst>
                <a:gd name="adj1" fmla="val 17382046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7" name="Gerade Verbindung 186"/>
            <p:cNvCxnSpPr/>
            <p:nvPr userDrawn="1"/>
          </p:nvCxnSpPr>
          <p:spPr>
            <a:xfrm rot="5400000" flipH="1" flipV="1">
              <a:off x="7473472" y="5034433"/>
              <a:ext cx="0" cy="405000"/>
            </a:xfrm>
            <a:prstGeom prst="line">
              <a:avLst/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Bogen 187"/>
            <p:cNvSpPr/>
            <p:nvPr userDrawn="1"/>
          </p:nvSpPr>
          <p:spPr>
            <a:xfrm rot="5400000" flipH="1">
              <a:off x="6891837" y="5651730"/>
              <a:ext cx="1620000" cy="162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Bogen 188"/>
            <p:cNvSpPr/>
            <p:nvPr userDrawn="1"/>
          </p:nvSpPr>
          <p:spPr>
            <a:xfrm rot="5400000" flipH="1" flipV="1">
              <a:off x="6492413" y="5653626"/>
              <a:ext cx="1620000" cy="162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0" name="Gerade Verbindung 189"/>
            <p:cNvCxnSpPr/>
            <p:nvPr userDrawn="1"/>
          </p:nvCxnSpPr>
          <p:spPr>
            <a:xfrm rot="5400000">
              <a:off x="7509134" y="5451126"/>
              <a:ext cx="0" cy="405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/>
            <p:nvPr userDrawn="1"/>
          </p:nvCxnSpPr>
          <p:spPr>
            <a:xfrm rot="5400000" flipH="1">
              <a:off x="7499942" y="5458922"/>
              <a:ext cx="0" cy="135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Gerade Verbindung 191"/>
            <p:cNvCxnSpPr/>
            <p:nvPr userDrawn="1"/>
          </p:nvCxnSpPr>
          <p:spPr>
            <a:xfrm rot="5400000" flipH="1">
              <a:off x="7494306" y="5884213"/>
              <a:ext cx="0" cy="27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uppieren 154"/>
          <p:cNvGrpSpPr/>
          <p:nvPr userDrawn="1"/>
        </p:nvGrpSpPr>
        <p:grpSpPr>
          <a:xfrm>
            <a:off x="435441" y="4241749"/>
            <a:ext cx="332093" cy="357378"/>
            <a:chOff x="3145452" y="3937275"/>
            <a:chExt cx="687096" cy="739411"/>
          </a:xfrm>
        </p:grpSpPr>
        <p:sp>
          <p:nvSpPr>
            <p:cNvPr id="159" name="Rechteck 158"/>
            <p:cNvSpPr/>
            <p:nvPr userDrawn="1"/>
          </p:nvSpPr>
          <p:spPr>
            <a:xfrm>
              <a:off x="3183429" y="4149854"/>
              <a:ext cx="649119" cy="433720"/>
            </a:xfrm>
            <a:prstGeom prst="rect">
              <a:avLst/>
            </a:prstGeom>
            <a:ln w="38100">
              <a:solidFill>
                <a:srgbClr val="FF0000"/>
              </a:solidFill>
              <a:prstDash val="sysDash"/>
            </a:ln>
            <a:scene3d>
              <a:camera prst="perspectiveContrastingLeftFacing">
                <a:rot lat="1687857" lon="4607177" rev="136726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0" name="Rechteck 159"/>
            <p:cNvSpPr/>
            <p:nvPr userDrawn="1"/>
          </p:nvSpPr>
          <p:spPr>
            <a:xfrm>
              <a:off x="3145452" y="4194223"/>
              <a:ext cx="610872" cy="427608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perspectiveContrastingLeftFacing">
                <a:rot lat="1660664" lon="3588406" rev="21257195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1" name="Rechteck 160"/>
            <p:cNvSpPr/>
            <p:nvPr userDrawn="1"/>
          </p:nvSpPr>
          <p:spPr>
            <a:xfrm>
              <a:off x="3541512" y="4249078"/>
              <a:ext cx="158399" cy="427608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isometricOffAxis1Right"/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2" name="Rechteck 161"/>
            <p:cNvSpPr/>
            <p:nvPr userDrawn="1"/>
          </p:nvSpPr>
          <p:spPr>
            <a:xfrm>
              <a:off x="3445691" y="3937275"/>
              <a:ext cx="158400" cy="475203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isometricOffAxis1Top">
                <a:rot lat="19036037" lon="18857974" rev="2640944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6" name="Gruppieren 155"/>
          <p:cNvGrpSpPr/>
          <p:nvPr userDrawn="1"/>
        </p:nvGrpSpPr>
        <p:grpSpPr>
          <a:xfrm>
            <a:off x="2762239" y="3554501"/>
            <a:ext cx="210538" cy="102115"/>
            <a:chOff x="7786519" y="2682415"/>
            <a:chExt cx="435599" cy="211274"/>
          </a:xfrm>
        </p:grpSpPr>
        <p:sp>
          <p:nvSpPr>
            <p:cNvPr id="157" name="Rechteck 156"/>
            <p:cNvSpPr>
              <a:spLocks noChangeAspect="1"/>
            </p:cNvSpPr>
            <p:nvPr userDrawn="1"/>
          </p:nvSpPr>
          <p:spPr>
            <a:xfrm>
              <a:off x="7786519" y="2702103"/>
              <a:ext cx="435599" cy="191586"/>
            </a:xfrm>
            <a:prstGeom prst="rect">
              <a:avLst/>
            </a:prstGeom>
            <a:ln w="12700">
              <a:solidFill>
                <a:srgbClr val="FF0000"/>
              </a:solidFill>
              <a:prstDash val="sysDash"/>
            </a:ln>
            <a:scene3d>
              <a:camera prst="isometricOffAxis1Left">
                <a:rot lat="760469" lon="2935685" rev="21526233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8" name="Rechteck 157"/>
            <p:cNvSpPr>
              <a:spLocks/>
            </p:cNvSpPr>
            <p:nvPr userDrawn="1"/>
          </p:nvSpPr>
          <p:spPr>
            <a:xfrm>
              <a:off x="7806318" y="2682415"/>
              <a:ext cx="415800" cy="205918"/>
            </a:xfrm>
            <a:prstGeom prst="rect">
              <a:avLst/>
            </a:prstGeom>
            <a:pattFill prst="smGrid">
              <a:fgClr>
                <a:srgbClr val="A06B0C"/>
              </a:fgClr>
              <a:bgClr>
                <a:srgbClr val="F1E1A5"/>
              </a:bgClr>
            </a:pattFill>
            <a:ln w="38100">
              <a:noFill/>
            </a:ln>
            <a:scene3d>
              <a:camera prst="isometricOffAxis1Left">
                <a:rot lat="762000" lon="2934000" rev="21528000"/>
              </a:camera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/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93" name="Gruppieren 192"/>
          <p:cNvGrpSpPr>
            <a:grpSpLocks noChangeAspect="1"/>
          </p:cNvGrpSpPr>
          <p:nvPr/>
        </p:nvGrpSpPr>
        <p:grpSpPr>
          <a:xfrm>
            <a:off x="1321986" y="4842741"/>
            <a:ext cx="4171074" cy="1514488"/>
            <a:chOff x="-556309" y="2580543"/>
            <a:chExt cx="10401431" cy="3776686"/>
          </a:xfrm>
        </p:grpSpPr>
        <p:sp>
          <p:nvSpPr>
            <p:cNvPr id="194" name="Rechteck 193"/>
            <p:cNvSpPr>
              <a:spLocks/>
            </p:cNvSpPr>
            <p:nvPr userDrawn="1"/>
          </p:nvSpPr>
          <p:spPr>
            <a:xfrm rot="5400000">
              <a:off x="2838946" y="863915"/>
              <a:ext cx="3600000" cy="7200000"/>
            </a:xfrm>
            <a:prstGeom prst="rect">
              <a:avLst/>
            </a:prstGeom>
            <a:solidFill>
              <a:srgbClr val="F1E1A5"/>
            </a:solidFill>
            <a:ln w="28575">
              <a:solidFill>
                <a:srgbClr val="A06B0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5" name="Gerade Verbindung 194"/>
            <p:cNvCxnSpPr>
              <a:cxnSpLocks/>
              <a:stCxn id="194" idx="1"/>
              <a:endCxn id="194" idx="3"/>
            </p:cNvCxnSpPr>
            <p:nvPr userDrawn="1"/>
          </p:nvCxnSpPr>
          <p:spPr>
            <a:xfrm rot="5400000">
              <a:off x="2838945" y="4463915"/>
              <a:ext cx="3600000" cy="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>
              <a:cxnSpLocks/>
            </p:cNvCxnSpPr>
            <p:nvPr userDrawn="1"/>
          </p:nvCxnSpPr>
          <p:spPr>
            <a:xfrm flipV="1">
              <a:off x="1037565" y="4193915"/>
              <a:ext cx="0" cy="54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Bogen 196"/>
            <p:cNvSpPr/>
            <p:nvPr userDrawn="1"/>
          </p:nvSpPr>
          <p:spPr>
            <a:xfrm>
              <a:off x="-556309" y="2580543"/>
              <a:ext cx="3240000" cy="3240000"/>
            </a:xfrm>
            <a:prstGeom prst="arc">
              <a:avLst>
                <a:gd name="adj1" fmla="val 17199131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Bogen 197"/>
            <p:cNvSpPr/>
            <p:nvPr userDrawn="1"/>
          </p:nvSpPr>
          <p:spPr>
            <a:xfrm flipV="1">
              <a:off x="-556309" y="3113915"/>
              <a:ext cx="3240000" cy="3240000"/>
            </a:xfrm>
            <a:prstGeom prst="arc">
              <a:avLst>
                <a:gd name="adj1" fmla="val 17313092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9" name="Gerade Verbindung 198"/>
            <p:cNvCxnSpPr/>
            <p:nvPr userDrawn="1"/>
          </p:nvCxnSpPr>
          <p:spPr>
            <a:xfrm flipV="1">
              <a:off x="2683691" y="4213606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Bogen 199"/>
            <p:cNvSpPr/>
            <p:nvPr userDrawn="1"/>
          </p:nvSpPr>
          <p:spPr>
            <a:xfrm>
              <a:off x="-29372" y="3121349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Bogen 200"/>
            <p:cNvSpPr/>
            <p:nvPr userDrawn="1"/>
          </p:nvSpPr>
          <p:spPr>
            <a:xfrm flipV="1">
              <a:off x="-31900" y="3653915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2" name="Gerade Verbindung 201"/>
            <p:cNvCxnSpPr/>
            <p:nvPr userDrawn="1"/>
          </p:nvCxnSpPr>
          <p:spPr>
            <a:xfrm flipH="1">
              <a:off x="2128100" y="4188286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02"/>
            <p:cNvCxnSpPr/>
            <p:nvPr userDrawn="1"/>
          </p:nvCxnSpPr>
          <p:spPr>
            <a:xfrm>
              <a:off x="2297705" y="4380543"/>
              <a:ext cx="0" cy="18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 Verbindung 203"/>
            <p:cNvCxnSpPr/>
            <p:nvPr userDrawn="1"/>
          </p:nvCxnSpPr>
          <p:spPr>
            <a:xfrm>
              <a:off x="1802650" y="4460057"/>
              <a:ext cx="0" cy="36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Gerade Verbindung 204"/>
            <p:cNvCxnSpPr>
              <a:cxnSpLocks/>
            </p:cNvCxnSpPr>
            <p:nvPr userDrawn="1"/>
          </p:nvCxnSpPr>
          <p:spPr>
            <a:xfrm flipH="1" flipV="1">
              <a:off x="8238185" y="4197229"/>
              <a:ext cx="0" cy="54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Bogen 205"/>
            <p:cNvSpPr/>
            <p:nvPr userDrawn="1"/>
          </p:nvSpPr>
          <p:spPr>
            <a:xfrm flipH="1">
              <a:off x="6605122" y="2583857"/>
              <a:ext cx="3240000" cy="3240000"/>
            </a:xfrm>
            <a:prstGeom prst="arc">
              <a:avLst>
                <a:gd name="adj1" fmla="val 17348294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Bogen 206"/>
            <p:cNvSpPr/>
            <p:nvPr userDrawn="1"/>
          </p:nvSpPr>
          <p:spPr>
            <a:xfrm flipH="1" flipV="1">
              <a:off x="6605122" y="3117229"/>
              <a:ext cx="3240000" cy="3240000"/>
            </a:xfrm>
            <a:prstGeom prst="arc">
              <a:avLst>
                <a:gd name="adj1" fmla="val 17382046"/>
                <a:gd name="adj2" fmla="val 0"/>
              </a:avLst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8" name="Gerade Verbindung 207"/>
            <p:cNvCxnSpPr/>
            <p:nvPr userDrawn="1"/>
          </p:nvCxnSpPr>
          <p:spPr>
            <a:xfrm flipH="1" flipV="1">
              <a:off x="6605122" y="4239150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Bogen 208"/>
            <p:cNvSpPr/>
            <p:nvPr userDrawn="1"/>
          </p:nvSpPr>
          <p:spPr>
            <a:xfrm flipH="1">
              <a:off x="7158185" y="3124663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Bogen 209"/>
            <p:cNvSpPr/>
            <p:nvPr userDrawn="1"/>
          </p:nvSpPr>
          <p:spPr>
            <a:xfrm flipH="1" flipV="1">
              <a:off x="7160713" y="3657229"/>
              <a:ext cx="2160000" cy="2160000"/>
            </a:xfrm>
            <a:prstGeom prst="arc">
              <a:avLst>
                <a:gd name="adj1" fmla="val 16234347"/>
                <a:gd name="adj2" fmla="val 0"/>
              </a:avLst>
            </a:prstGeom>
            <a:ln w="28575">
              <a:solidFill>
                <a:srgbClr val="A06B0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1" name="Gerade Verbindung 210"/>
            <p:cNvCxnSpPr/>
            <p:nvPr userDrawn="1"/>
          </p:nvCxnSpPr>
          <p:spPr>
            <a:xfrm>
              <a:off x="7160713" y="4191600"/>
              <a:ext cx="0" cy="54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Gerade Verbindung 211"/>
            <p:cNvCxnSpPr/>
            <p:nvPr userDrawn="1"/>
          </p:nvCxnSpPr>
          <p:spPr>
            <a:xfrm flipH="1">
              <a:off x="6991108" y="4383857"/>
              <a:ext cx="0" cy="180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212"/>
            <p:cNvCxnSpPr/>
            <p:nvPr userDrawn="1"/>
          </p:nvCxnSpPr>
          <p:spPr>
            <a:xfrm flipH="1">
              <a:off x="7486163" y="4463371"/>
              <a:ext cx="0" cy="36000"/>
            </a:xfrm>
            <a:prstGeom prst="line">
              <a:avLst/>
            </a:prstGeom>
            <a:ln w="28575">
              <a:solidFill>
                <a:srgbClr val="A06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uppieren 215"/>
          <p:cNvGrpSpPr>
            <a:grpSpLocks noChangeAspect="1"/>
          </p:cNvGrpSpPr>
          <p:nvPr/>
        </p:nvGrpSpPr>
        <p:grpSpPr>
          <a:xfrm>
            <a:off x="4344377" y="1313765"/>
            <a:ext cx="1643738" cy="4527044"/>
            <a:chOff x="5358046" y="-1161510"/>
            <a:chExt cx="3103534" cy="8547486"/>
          </a:xfrm>
        </p:grpSpPr>
        <p:grpSp>
          <p:nvGrpSpPr>
            <p:cNvPr id="217" name="Gruppieren 216"/>
            <p:cNvGrpSpPr>
              <a:grpSpLocks noChangeAspect="1"/>
            </p:cNvGrpSpPr>
            <p:nvPr userDrawn="1"/>
          </p:nvGrpSpPr>
          <p:grpSpPr>
            <a:xfrm rot="16200000" flipV="1">
              <a:off x="2636070" y="1560466"/>
              <a:ext cx="8547486" cy="3103534"/>
              <a:chOff x="-556309" y="2580541"/>
              <a:chExt cx="10401431" cy="3776688"/>
            </a:xfrm>
            <a:scene3d>
              <a:camera prst="perspectiveRelaxedModerately" fov="5700000">
                <a:rot lat="0" lon="17999987" rev="0"/>
              </a:camera>
              <a:lightRig rig="threePt" dir="t"/>
            </a:scene3d>
          </p:grpSpPr>
          <p:sp>
            <p:nvSpPr>
              <p:cNvPr id="224" name="Rechteck 223"/>
              <p:cNvSpPr>
                <a:spLocks/>
              </p:cNvSpPr>
              <p:nvPr userDrawn="1"/>
            </p:nvSpPr>
            <p:spPr>
              <a:xfrm rot="5400000">
                <a:off x="2838946" y="863915"/>
                <a:ext cx="3600000" cy="7200000"/>
              </a:xfrm>
              <a:prstGeom prst="rect">
                <a:avLst/>
              </a:prstGeom>
              <a:solidFill>
                <a:srgbClr val="F1E1A5"/>
              </a:solidFill>
              <a:ln w="28575">
                <a:solidFill>
                  <a:srgbClr val="A06B0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25" name="Gerade Verbindung 224"/>
              <p:cNvCxnSpPr>
                <a:cxnSpLocks/>
                <a:stCxn id="224" idx="1"/>
                <a:endCxn id="224" idx="3"/>
              </p:cNvCxnSpPr>
              <p:nvPr userDrawn="1"/>
            </p:nvCxnSpPr>
            <p:spPr>
              <a:xfrm rot="5400000">
                <a:off x="2838945" y="4463915"/>
                <a:ext cx="3600000" cy="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Bogen 225"/>
              <p:cNvSpPr/>
              <p:nvPr userDrawn="1"/>
            </p:nvSpPr>
            <p:spPr>
              <a:xfrm>
                <a:off x="-556308" y="2580541"/>
                <a:ext cx="3240000" cy="3240002"/>
              </a:xfrm>
              <a:prstGeom prst="arc">
                <a:avLst>
                  <a:gd name="adj1" fmla="val 17489938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7" name="Bogen 226"/>
              <p:cNvSpPr/>
              <p:nvPr userDrawn="1"/>
            </p:nvSpPr>
            <p:spPr>
              <a:xfrm flipV="1">
                <a:off x="-556309" y="3113915"/>
                <a:ext cx="3240000" cy="3240000"/>
              </a:xfrm>
              <a:prstGeom prst="arc">
                <a:avLst>
                  <a:gd name="adj1" fmla="val 17313092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28" name="Gerade Verbindung 227"/>
              <p:cNvCxnSpPr/>
              <p:nvPr userDrawn="1"/>
            </p:nvCxnSpPr>
            <p:spPr>
              <a:xfrm flipV="1">
                <a:off x="2683691" y="4213606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Bogen 228"/>
              <p:cNvSpPr/>
              <p:nvPr userDrawn="1"/>
            </p:nvSpPr>
            <p:spPr>
              <a:xfrm>
                <a:off x="-29372" y="3121349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0" name="Bogen 229"/>
              <p:cNvSpPr/>
              <p:nvPr userDrawn="1"/>
            </p:nvSpPr>
            <p:spPr>
              <a:xfrm flipV="1">
                <a:off x="-31900" y="3653915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31" name="Gerade Verbindung 230"/>
              <p:cNvCxnSpPr/>
              <p:nvPr userDrawn="1"/>
            </p:nvCxnSpPr>
            <p:spPr>
              <a:xfrm flipH="1">
                <a:off x="2128100" y="4205703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Gerade Verbindung 231"/>
              <p:cNvCxnSpPr/>
              <p:nvPr userDrawn="1"/>
            </p:nvCxnSpPr>
            <p:spPr>
              <a:xfrm>
                <a:off x="2297705" y="4380543"/>
                <a:ext cx="0" cy="18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Gerade Verbindung 232"/>
              <p:cNvCxnSpPr/>
              <p:nvPr userDrawn="1"/>
            </p:nvCxnSpPr>
            <p:spPr>
              <a:xfrm>
                <a:off x="1802650" y="4460057"/>
                <a:ext cx="0" cy="36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Gerade Verbindung 233"/>
              <p:cNvCxnSpPr>
                <a:cxnSpLocks/>
              </p:cNvCxnSpPr>
              <p:nvPr userDrawn="1"/>
            </p:nvCxnSpPr>
            <p:spPr>
              <a:xfrm flipH="1" flipV="1">
                <a:off x="8238185" y="4197229"/>
                <a:ext cx="0" cy="540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Bogen 234"/>
              <p:cNvSpPr/>
              <p:nvPr userDrawn="1"/>
            </p:nvSpPr>
            <p:spPr>
              <a:xfrm flipH="1">
                <a:off x="6605122" y="2583857"/>
                <a:ext cx="3240000" cy="3240000"/>
              </a:xfrm>
              <a:prstGeom prst="arc">
                <a:avLst>
                  <a:gd name="adj1" fmla="val 17348294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6" name="Bogen 235"/>
              <p:cNvSpPr/>
              <p:nvPr userDrawn="1"/>
            </p:nvSpPr>
            <p:spPr>
              <a:xfrm flipH="1" flipV="1">
                <a:off x="6605122" y="3117229"/>
                <a:ext cx="3240000" cy="3240000"/>
              </a:xfrm>
              <a:prstGeom prst="arc">
                <a:avLst>
                  <a:gd name="adj1" fmla="val 17382046"/>
                  <a:gd name="adj2" fmla="val 0"/>
                </a:avLst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37" name="Gerade Verbindung 236"/>
              <p:cNvCxnSpPr/>
              <p:nvPr userDrawn="1"/>
            </p:nvCxnSpPr>
            <p:spPr>
              <a:xfrm flipH="1" flipV="1">
                <a:off x="6605122" y="4239150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Bogen 237"/>
              <p:cNvSpPr/>
              <p:nvPr userDrawn="1"/>
            </p:nvSpPr>
            <p:spPr>
              <a:xfrm flipH="1">
                <a:off x="7158185" y="3124663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9" name="Bogen 238"/>
              <p:cNvSpPr/>
              <p:nvPr userDrawn="1"/>
            </p:nvSpPr>
            <p:spPr>
              <a:xfrm flipH="1" flipV="1">
                <a:off x="7160713" y="3657229"/>
                <a:ext cx="2160000" cy="2160000"/>
              </a:xfrm>
              <a:prstGeom prst="arc">
                <a:avLst>
                  <a:gd name="adj1" fmla="val 16234347"/>
                  <a:gd name="adj2" fmla="val 0"/>
                </a:avLst>
              </a:prstGeom>
              <a:ln w="28575">
                <a:solidFill>
                  <a:srgbClr val="A06B0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40" name="Gerade Verbindung 239"/>
              <p:cNvCxnSpPr/>
              <p:nvPr userDrawn="1"/>
            </p:nvCxnSpPr>
            <p:spPr>
              <a:xfrm>
                <a:off x="7160713" y="4191600"/>
                <a:ext cx="0" cy="54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Gerade Verbindung 240"/>
              <p:cNvCxnSpPr/>
              <p:nvPr userDrawn="1"/>
            </p:nvCxnSpPr>
            <p:spPr>
              <a:xfrm flipH="1">
                <a:off x="6991108" y="4383857"/>
                <a:ext cx="0" cy="180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Gerade Verbindung 241"/>
              <p:cNvCxnSpPr/>
              <p:nvPr userDrawn="1"/>
            </p:nvCxnSpPr>
            <p:spPr>
              <a:xfrm flipH="1">
                <a:off x="7486163" y="4463371"/>
                <a:ext cx="0" cy="36000"/>
              </a:xfrm>
              <a:prstGeom prst="line">
                <a:avLst/>
              </a:prstGeom>
              <a:ln w="28575">
                <a:solidFill>
                  <a:srgbClr val="A06B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8" name="Gruppieren 217"/>
            <p:cNvGrpSpPr/>
            <p:nvPr userDrawn="1"/>
          </p:nvGrpSpPr>
          <p:grpSpPr>
            <a:xfrm>
              <a:off x="6528175" y="4615342"/>
              <a:ext cx="765085" cy="511200"/>
              <a:chOff x="6528175" y="4615342"/>
              <a:chExt cx="765085" cy="511200"/>
            </a:xfrm>
          </p:grpSpPr>
          <p:sp>
            <p:nvSpPr>
              <p:cNvPr id="222" name="Rechteck 221"/>
              <p:cNvSpPr/>
              <p:nvPr userDrawn="1"/>
            </p:nvSpPr>
            <p:spPr>
              <a:xfrm>
                <a:off x="6528175" y="4615342"/>
                <a:ext cx="765085" cy="511200"/>
              </a:xfrm>
              <a:prstGeom prst="rect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23" name="Rechteck 222"/>
              <p:cNvSpPr/>
              <p:nvPr userDrawn="1"/>
            </p:nvSpPr>
            <p:spPr>
              <a:xfrm>
                <a:off x="6562372" y="4617712"/>
                <a:ext cx="719999" cy="503997"/>
              </a:xfrm>
              <a:prstGeom prst="rect">
                <a:avLst/>
              </a:prstGeom>
              <a:pattFill prst="smGrid">
                <a:fgClr>
                  <a:srgbClr val="A06B0C"/>
                </a:fgClr>
                <a:bgClr>
                  <a:srgbClr val="F1E1A5"/>
                </a:bgClr>
              </a:pattFill>
              <a:ln w="381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219" name="Gruppieren 218"/>
            <p:cNvGrpSpPr/>
            <p:nvPr userDrawn="1"/>
          </p:nvGrpSpPr>
          <p:grpSpPr>
            <a:xfrm>
              <a:off x="6782199" y="1812569"/>
              <a:ext cx="218333" cy="161880"/>
              <a:chOff x="6769136" y="1701308"/>
              <a:chExt cx="218333" cy="161880"/>
            </a:xfrm>
          </p:grpSpPr>
          <p:sp>
            <p:nvSpPr>
              <p:cNvPr id="220" name="Rechteck 219"/>
              <p:cNvSpPr/>
              <p:nvPr userDrawn="1"/>
            </p:nvSpPr>
            <p:spPr>
              <a:xfrm>
                <a:off x="6769136" y="1701308"/>
                <a:ext cx="213275" cy="142502"/>
              </a:xfrm>
              <a:prstGeom prst="rect">
                <a:avLst/>
              </a:prstGeom>
              <a:ln w="12700">
                <a:solidFill>
                  <a:srgbClr val="FF0000"/>
                </a:solidFill>
                <a:prstDash val="sysDash"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21" name="Rechteck 220"/>
              <p:cNvSpPr/>
              <p:nvPr userDrawn="1"/>
            </p:nvSpPr>
            <p:spPr>
              <a:xfrm>
                <a:off x="6778669" y="1722693"/>
                <a:ext cx="208800" cy="140495"/>
              </a:xfrm>
              <a:prstGeom prst="rect">
                <a:avLst/>
              </a:prstGeom>
              <a:pattFill prst="smGrid">
                <a:fgClr>
                  <a:srgbClr val="A06B0C"/>
                </a:fgClr>
                <a:bgClr>
                  <a:srgbClr val="F1E1A5"/>
                </a:bgClr>
              </a:pattFill>
              <a:ln w="381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0" lang="de-D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74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1_M8 Sportdidaktisches Projekt M8\1_Spezialistenauftrag\PPT - Digitale Planung von Sportunterricht\Bilder Gimp\fertig_bearbeitet\laufleiter_skaliert_300_h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296" l="6835" r="100000">
                        <a14:foregroundMark x1="45324" y1="50135" x2="45324" y2="50135"/>
                        <a14:foregroundMark x1="70144" y1="27493" x2="70144" y2="27493"/>
                        <a14:foregroundMark x1="66906" y1="30728" x2="66906" y2="30728"/>
                        <a14:foregroundMark x1="79856" y1="29111" x2="79856" y2="29111"/>
                        <a14:foregroundMark x1="7194" y1="76550" x2="7194" y2="76550"/>
                        <a14:foregroundMark x1="36691" y1="90296" x2="36691" y2="90296"/>
                        <a14:backgroundMark x1="74000" y1="28250" x2="74000" y2="28250"/>
                        <a14:backgroundMark x1="71667" y1="31000" x2="71667" y2="31000"/>
                        <a14:backgroundMark x1="75000" y1="25250" x2="80333" y2="26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092">
            <a:off x="730993" y="3968202"/>
            <a:ext cx="1721858" cy="22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J:\1_M8 Sportdidaktisches Projekt M8\1_Spezialistenauftrag\PPT - Digitale Planung von Sportunterricht\Bilder Gimp\fertig_bearbeitet\tennisschlaeger_500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97" b="93448" l="1835" r="79358">
                        <a14:foregroundMark x1="34862" y1="57586" x2="34862" y2="57586"/>
                        <a14:foregroundMark x1="27982" y1="66207" x2="27982" y2="66207"/>
                        <a14:foregroundMark x1="31651" y1="63103" x2="31651" y2="63103"/>
                        <a14:foregroundMark x1="68807" y1="29310" x2="68807" y2="29310"/>
                        <a14:foregroundMark x1="66055" y1="28966" x2="66055" y2="28966"/>
                        <a14:foregroundMark x1="64220" y1="28621" x2="64220" y2="28621"/>
                        <a14:foregroundMark x1="55963" y1="28276" x2="55963" y2="28276"/>
                        <a14:foregroundMark x1="54128" y1="28966" x2="54128" y2="28966"/>
                        <a14:foregroundMark x1="52294" y1="28966" x2="51835" y2="29310"/>
                        <a14:foregroundMark x1="50917" y1="29310" x2="50917" y2="29655"/>
                        <a14:foregroundMark x1="50000" y1="30000" x2="50000" y2="30000"/>
                        <a14:foregroundMark x1="48624" y1="30345" x2="48624" y2="30345"/>
                        <a14:foregroundMark x1="46789" y1="31724" x2="46789" y2="31724"/>
                        <a14:foregroundMark x1="44954" y1="32759" x2="44954" y2="32759"/>
                        <a14:foregroundMark x1="43578" y1="33448" x2="43578" y2="33448"/>
                        <a14:foregroundMark x1="42202" y1="34483" x2="42202" y2="34483"/>
                        <a14:foregroundMark x1="41284" y1="35517" x2="41284" y2="35517"/>
                        <a14:foregroundMark x1="40367" y1="35862" x2="40367" y2="35862"/>
                        <a14:foregroundMark x1="39908" y1="37241" x2="39908" y2="37241"/>
                        <a14:backgroundMark x1="39450" y1="36207" x2="39450" y2="36207"/>
                        <a14:backgroundMark x1="46330" y1="30690" x2="46330" y2="30690"/>
                        <a14:backgroundMark x1="70183" y1="29310" x2="70183" y2="29310"/>
                        <a14:backgroundMark x1="66972" y1="28276" x2="66972" y2="28276"/>
                        <a14:backgroundMark x1="73853" y1="46897" x2="73853" y2="46897"/>
                        <a14:backgroundMark x1="72936" y1="47931" x2="72936" y2="47931"/>
                        <a14:backgroundMark x1="40826" y1="55172" x2="40826" y2="55172"/>
                        <a14:backgroundMark x1="40826" y1="52759" x2="40826" y2="52759"/>
                        <a14:backgroundMark x1="42202" y1="61724" x2="42202" y2="61724"/>
                        <a14:backgroundMark x1="38073" y1="65172" x2="38073" y2="65172"/>
                        <a14:backgroundMark x1="27064" y1="75862" x2="27064" y2="75862"/>
                        <a14:backgroundMark x1="31193" y1="71724" x2="31193" y2="71724"/>
                        <a14:backgroundMark x1="18807" y1="84828" x2="18807" y2="84828"/>
                        <a14:backgroundMark x1="15138" y1="89310" x2="15138" y2="89310"/>
                        <a14:backgroundMark x1="16514" y1="87931" x2="16514" y2="87931"/>
                        <a14:backgroundMark x1="5046" y1="90345" x2="5046" y2="90345"/>
                        <a14:backgroundMark x1="8257" y1="91724" x2="8257" y2="91724"/>
                        <a14:backgroundMark x1="13303" y1="91724" x2="13303" y2="91724"/>
                        <a14:backgroundMark x1="7798" y1="85172" x2="7798" y2="85172"/>
                        <a14:backgroundMark x1="20183" y1="72759" x2="20183" y2="72759"/>
                        <a14:backgroundMark x1="18349" y1="74828" x2="18349" y2="74828"/>
                        <a14:backgroundMark x1="15596" y1="77586" x2="15596" y2="77586"/>
                        <a14:backgroundMark x1="26147" y1="66897" x2="26147" y2="66897"/>
                        <a14:backgroundMark x1="28440" y1="64483" x2="28440" y2="64483"/>
                        <a14:backgroundMark x1="30275" y1="62069" x2="30275" y2="62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7091" r="21155" b="6880"/>
          <a:stretch/>
        </p:blipFill>
        <p:spPr bwMode="auto">
          <a:xfrm rot="912578">
            <a:off x="2239116" y="4094597"/>
            <a:ext cx="1099416" cy="124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J:\1_M8 Sportdidaktisches Projekt M8\1_Spezialistenauftrag\PPT - Digitale Planung von Sportunterricht\Bilder Gimp\fertig_bearbeitet\Ballkorb_rund2_sascha_dietri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8" b="100000" l="1157" r="99735">
                        <a14:backgroundMark x1="37202" y1="19444" x2="37202" y2="19444"/>
                        <a14:backgroundMark x1="68353" y1="17535" x2="68353" y2="17535"/>
                        <a14:backgroundMark x1="85450" y1="25769" x2="85450" y2="25769"/>
                        <a14:backgroundMark x1="88261" y1="31126" x2="88261" y2="31126"/>
                        <a14:backgroundMark x1="86971" y1="48934" x2="86971" y2="48934"/>
                        <a14:backgroundMark x1="77017" y1="75744" x2="77017" y2="75744"/>
                        <a14:backgroundMark x1="53274" y1="63864" x2="53274" y2="63864"/>
                        <a14:backgroundMark x1="44081" y1="67312" x2="44081" y2="67312"/>
                        <a14:backgroundMark x1="44345" y1="84152" x2="44345" y2="84152"/>
                        <a14:backgroundMark x1="22652" y1="81672" x2="22652" y2="81672"/>
                        <a14:backgroundMark x1="10648" y1="24802" x2="10648" y2="24802"/>
                        <a14:backgroundMark x1="36938" y1="19643" x2="36938" y2="19643"/>
                        <a14:backgroundMark x1="5026" y1="42039" x2="5026" y2="42039"/>
                        <a14:backgroundMark x1="15509" y1="56027" x2="15509" y2="56027"/>
                        <a14:backgroundMark x1="22388" y1="74975" x2="22388" y2="74975"/>
                        <a14:backgroundMark x1="32606" y1="81473" x2="32606" y2="81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25" y="2519385"/>
            <a:ext cx="1434571" cy="19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F15A9BCD-29B0-488A-867E-3EA744B0E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22" y="4186761"/>
            <a:ext cx="193711" cy="18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45" y="3193743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69" y="3220796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80" y="340976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26" y="3404595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96" y="3275941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55" y="3266316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16" y="3462261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52" y="3462261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3750010" y="4162660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3867900" y="4273268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3902410" y="4545943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4020300" y="4656551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5171302" y="4306415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5042067" y="4234994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5287615" y="4620968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5158380" y="4549547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4121228" y="3551905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4220952" y="3810082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3917885" y="3770361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3843987" y="3531563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5572589" y="3788766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5504051" y="3554744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5301706" y="3816359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5228029" y="3575550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8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bgerundetes Rechteck 95"/>
          <p:cNvSpPr>
            <a:spLocks noChangeAspect="1"/>
          </p:cNvSpPr>
          <p:nvPr/>
        </p:nvSpPr>
        <p:spPr>
          <a:xfrm>
            <a:off x="2143509" y="4267662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sp>
        <p:nvSpPr>
          <p:cNvPr id="97" name="Abgerundetes Rechteck 96"/>
          <p:cNvSpPr>
            <a:spLocks noChangeAspect="1"/>
          </p:cNvSpPr>
          <p:nvPr/>
        </p:nvSpPr>
        <p:spPr>
          <a:xfrm>
            <a:off x="657927" y="4347669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grpSp>
        <p:nvGrpSpPr>
          <p:cNvPr id="98" name="Gruppieren 97"/>
          <p:cNvGrpSpPr/>
          <p:nvPr/>
        </p:nvGrpSpPr>
        <p:grpSpPr>
          <a:xfrm>
            <a:off x="773127" y="1901243"/>
            <a:ext cx="360000" cy="360000"/>
            <a:chOff x="-1563664" y="2228877"/>
            <a:chExt cx="360000" cy="360000"/>
          </a:xfrm>
        </p:grpSpPr>
        <p:grpSp>
          <p:nvGrpSpPr>
            <p:cNvPr id="99" name="Gruppieren 98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101" name="Abgerundetes Rechteck 100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" name="Rad 101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0" name="Rechteck 99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103" name="Gruppieren 102"/>
          <p:cNvGrpSpPr/>
          <p:nvPr/>
        </p:nvGrpSpPr>
        <p:grpSpPr>
          <a:xfrm>
            <a:off x="1845103" y="1798285"/>
            <a:ext cx="360000" cy="360000"/>
            <a:chOff x="8244209" y="2420888"/>
            <a:chExt cx="360000" cy="360000"/>
          </a:xfrm>
        </p:grpSpPr>
        <p:grpSp>
          <p:nvGrpSpPr>
            <p:cNvPr id="104" name="Gruppieren 103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106" name="Abgerundetes Rechteck 105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Rad 106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5" name="Rechteck 104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108" name="Gruppieren 107"/>
          <p:cNvGrpSpPr/>
          <p:nvPr/>
        </p:nvGrpSpPr>
        <p:grpSpPr>
          <a:xfrm>
            <a:off x="1120425" y="3019119"/>
            <a:ext cx="367832" cy="374249"/>
            <a:chOff x="-1563664" y="2804981"/>
            <a:chExt cx="367832" cy="374249"/>
          </a:xfrm>
        </p:grpSpPr>
        <p:sp>
          <p:nvSpPr>
            <p:cNvPr id="109" name="Rad 108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1974510" y="3055050"/>
            <a:ext cx="369526" cy="374249"/>
            <a:chOff x="-1023743" y="2804981"/>
            <a:chExt cx="369526" cy="374249"/>
          </a:xfrm>
        </p:grpSpPr>
        <p:sp>
          <p:nvSpPr>
            <p:cNvPr id="112" name="Rad 111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114" name="Gruppieren 113"/>
          <p:cNvGrpSpPr/>
          <p:nvPr/>
        </p:nvGrpSpPr>
        <p:grpSpPr>
          <a:xfrm>
            <a:off x="925527" y="2053643"/>
            <a:ext cx="360000" cy="360000"/>
            <a:chOff x="-1563664" y="2228877"/>
            <a:chExt cx="360000" cy="360000"/>
          </a:xfrm>
        </p:grpSpPr>
        <p:grpSp>
          <p:nvGrpSpPr>
            <p:cNvPr id="115" name="Gruppieren 114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117" name="Abgerundetes Rechteck 116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8" name="Rad 117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6" name="Rechteck 115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119" name="Gruppieren 118"/>
          <p:cNvGrpSpPr/>
          <p:nvPr/>
        </p:nvGrpSpPr>
        <p:grpSpPr>
          <a:xfrm>
            <a:off x="1077927" y="2206043"/>
            <a:ext cx="360000" cy="360000"/>
            <a:chOff x="-1563664" y="2228877"/>
            <a:chExt cx="360000" cy="36000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122" name="Abgerundetes Rechteck 121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Rad 122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1" name="Rechteck 120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124" name="Gruppieren 123"/>
          <p:cNvGrpSpPr/>
          <p:nvPr/>
        </p:nvGrpSpPr>
        <p:grpSpPr>
          <a:xfrm>
            <a:off x="1230327" y="2358443"/>
            <a:ext cx="360000" cy="360000"/>
            <a:chOff x="-1563664" y="2228877"/>
            <a:chExt cx="360000" cy="360000"/>
          </a:xfrm>
        </p:grpSpPr>
        <p:grpSp>
          <p:nvGrpSpPr>
            <p:cNvPr id="125" name="Gruppieren 124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127" name="Abgerundetes Rechteck 126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Rad 127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6" name="Rechteck 125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129" name="Gruppieren 128"/>
          <p:cNvGrpSpPr/>
          <p:nvPr/>
        </p:nvGrpSpPr>
        <p:grpSpPr>
          <a:xfrm>
            <a:off x="1997503" y="1950685"/>
            <a:ext cx="360000" cy="360000"/>
            <a:chOff x="8244209" y="2420888"/>
            <a:chExt cx="360000" cy="36000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132" name="Abgerundetes Rechteck 131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Rad 132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1" name="Rechteck 130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134" name="Gruppieren 133"/>
          <p:cNvGrpSpPr/>
          <p:nvPr/>
        </p:nvGrpSpPr>
        <p:grpSpPr>
          <a:xfrm>
            <a:off x="2149903" y="2103085"/>
            <a:ext cx="360000" cy="360000"/>
            <a:chOff x="8244209" y="2420888"/>
            <a:chExt cx="360000" cy="360000"/>
          </a:xfrm>
        </p:grpSpPr>
        <p:grpSp>
          <p:nvGrpSpPr>
            <p:cNvPr id="135" name="Gruppieren 134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137" name="Abgerundetes Rechteck 136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" name="Rad 137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Rechteck 135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139" name="Gruppieren 138"/>
          <p:cNvGrpSpPr/>
          <p:nvPr/>
        </p:nvGrpSpPr>
        <p:grpSpPr>
          <a:xfrm>
            <a:off x="2302303" y="2255485"/>
            <a:ext cx="360000" cy="360000"/>
            <a:chOff x="8244209" y="2420888"/>
            <a:chExt cx="360000" cy="36000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142" name="Abgerundetes Rechteck 141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3" name="Rad 142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Rechteck 140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144" name="Gruppieren 143"/>
          <p:cNvGrpSpPr/>
          <p:nvPr/>
        </p:nvGrpSpPr>
        <p:grpSpPr>
          <a:xfrm>
            <a:off x="1272825" y="3171519"/>
            <a:ext cx="367832" cy="374249"/>
            <a:chOff x="-1563664" y="2804981"/>
            <a:chExt cx="367832" cy="374249"/>
          </a:xfrm>
        </p:grpSpPr>
        <p:sp>
          <p:nvSpPr>
            <p:cNvPr id="145" name="Rad 144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147" name="Gruppieren 146"/>
          <p:cNvGrpSpPr/>
          <p:nvPr/>
        </p:nvGrpSpPr>
        <p:grpSpPr>
          <a:xfrm>
            <a:off x="1425225" y="3323919"/>
            <a:ext cx="367832" cy="374249"/>
            <a:chOff x="-1563664" y="2804981"/>
            <a:chExt cx="367832" cy="374249"/>
          </a:xfrm>
        </p:grpSpPr>
        <p:sp>
          <p:nvSpPr>
            <p:cNvPr id="148" name="Rad 147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150" name="Gruppieren 149"/>
          <p:cNvGrpSpPr/>
          <p:nvPr/>
        </p:nvGrpSpPr>
        <p:grpSpPr>
          <a:xfrm>
            <a:off x="1577625" y="3476319"/>
            <a:ext cx="367832" cy="374249"/>
            <a:chOff x="-1563664" y="2804981"/>
            <a:chExt cx="367832" cy="374249"/>
          </a:xfrm>
        </p:grpSpPr>
        <p:sp>
          <p:nvSpPr>
            <p:cNvPr id="151" name="Rad 150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153" name="Gruppieren 152"/>
          <p:cNvGrpSpPr/>
          <p:nvPr/>
        </p:nvGrpSpPr>
        <p:grpSpPr>
          <a:xfrm>
            <a:off x="1730025" y="3628719"/>
            <a:ext cx="367832" cy="374249"/>
            <a:chOff x="-1563664" y="2804981"/>
            <a:chExt cx="367832" cy="374249"/>
          </a:xfrm>
        </p:grpSpPr>
        <p:sp>
          <p:nvSpPr>
            <p:cNvPr id="154" name="Rad 153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156" name="Gruppieren 155"/>
          <p:cNvGrpSpPr/>
          <p:nvPr/>
        </p:nvGrpSpPr>
        <p:grpSpPr>
          <a:xfrm>
            <a:off x="2126910" y="3207450"/>
            <a:ext cx="369526" cy="374249"/>
            <a:chOff x="-1023743" y="2804981"/>
            <a:chExt cx="369526" cy="374249"/>
          </a:xfrm>
        </p:grpSpPr>
        <p:sp>
          <p:nvSpPr>
            <p:cNvPr id="157" name="Rad 156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8" name="Rechteck 157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159" name="Gruppieren 158"/>
          <p:cNvGrpSpPr/>
          <p:nvPr/>
        </p:nvGrpSpPr>
        <p:grpSpPr>
          <a:xfrm>
            <a:off x="2279310" y="3359850"/>
            <a:ext cx="369526" cy="374249"/>
            <a:chOff x="-1023743" y="2804981"/>
            <a:chExt cx="369526" cy="374249"/>
          </a:xfrm>
        </p:grpSpPr>
        <p:sp>
          <p:nvSpPr>
            <p:cNvPr id="160" name="Rad 159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162" name="Gruppieren 161"/>
          <p:cNvGrpSpPr/>
          <p:nvPr/>
        </p:nvGrpSpPr>
        <p:grpSpPr>
          <a:xfrm>
            <a:off x="2431710" y="3512250"/>
            <a:ext cx="369526" cy="374249"/>
            <a:chOff x="-1023743" y="2804981"/>
            <a:chExt cx="369526" cy="374249"/>
          </a:xfrm>
        </p:grpSpPr>
        <p:sp>
          <p:nvSpPr>
            <p:cNvPr id="163" name="Rad 162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165" name="Gruppieren 164"/>
          <p:cNvGrpSpPr/>
          <p:nvPr/>
        </p:nvGrpSpPr>
        <p:grpSpPr>
          <a:xfrm>
            <a:off x="2584110" y="3664650"/>
            <a:ext cx="369526" cy="374249"/>
            <a:chOff x="-1023743" y="2804981"/>
            <a:chExt cx="369526" cy="374249"/>
          </a:xfrm>
        </p:grpSpPr>
        <p:sp>
          <p:nvSpPr>
            <p:cNvPr id="166" name="Rad 165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sp>
        <p:nvSpPr>
          <p:cNvPr id="168" name="Abgerundetes Rechteck 167"/>
          <p:cNvSpPr>
            <a:spLocks noChangeAspect="1"/>
          </p:cNvSpPr>
          <p:nvPr/>
        </p:nvSpPr>
        <p:spPr>
          <a:xfrm>
            <a:off x="810327" y="4500069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sp>
        <p:nvSpPr>
          <p:cNvPr id="169" name="Abgerundetes Rechteck 168"/>
          <p:cNvSpPr>
            <a:spLocks noChangeAspect="1"/>
          </p:cNvSpPr>
          <p:nvPr/>
        </p:nvSpPr>
        <p:spPr>
          <a:xfrm>
            <a:off x="962727" y="4652469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sp>
        <p:nvSpPr>
          <p:cNvPr id="170" name="Abgerundetes Rechteck 169"/>
          <p:cNvSpPr>
            <a:spLocks noChangeAspect="1"/>
          </p:cNvSpPr>
          <p:nvPr/>
        </p:nvSpPr>
        <p:spPr>
          <a:xfrm>
            <a:off x="1115127" y="4804869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sp>
        <p:nvSpPr>
          <p:cNvPr id="171" name="Abgerundetes Rechteck 170"/>
          <p:cNvSpPr>
            <a:spLocks noChangeAspect="1"/>
          </p:cNvSpPr>
          <p:nvPr/>
        </p:nvSpPr>
        <p:spPr>
          <a:xfrm>
            <a:off x="2295909" y="4420062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sp>
        <p:nvSpPr>
          <p:cNvPr id="172" name="Abgerundetes Rechteck 171"/>
          <p:cNvSpPr>
            <a:spLocks noChangeAspect="1"/>
          </p:cNvSpPr>
          <p:nvPr/>
        </p:nvSpPr>
        <p:spPr>
          <a:xfrm>
            <a:off x="2448309" y="4572462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sp>
        <p:nvSpPr>
          <p:cNvPr id="173" name="Abgerundetes Rechteck 172"/>
          <p:cNvSpPr>
            <a:spLocks noChangeAspect="1"/>
          </p:cNvSpPr>
          <p:nvPr/>
        </p:nvSpPr>
        <p:spPr>
          <a:xfrm>
            <a:off x="2600709" y="4724862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pic>
        <p:nvPicPr>
          <p:cNvPr id="190" name="Grafik 18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524" l="789" r="98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41" y="1322325"/>
            <a:ext cx="3090672" cy="640080"/>
          </a:xfrm>
          <a:prstGeom prst="rect">
            <a:avLst/>
          </a:prstGeom>
        </p:spPr>
      </p:pic>
      <p:pic>
        <p:nvPicPr>
          <p:cNvPr id="193" name="Grafik 1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70" y="1310267"/>
            <a:ext cx="1560576" cy="11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80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782645" y="1416207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368917" y="1202527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468641" y="1460704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628" y="280135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239" y="510375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317" y="305549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348" y="460491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217" y="460491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" name="Smiley 287"/>
          <p:cNvSpPr>
            <a:spLocks noChangeAspect="1"/>
          </p:cNvSpPr>
          <p:nvPr/>
        </p:nvSpPr>
        <p:spPr>
          <a:xfrm>
            <a:off x="10159855" y="3549710"/>
            <a:ext cx="263226" cy="263226"/>
          </a:xfrm>
          <a:prstGeom prst="smileyFace">
            <a:avLst/>
          </a:prstGeom>
          <a:solidFill>
            <a:schemeClr val="bg1">
              <a:lumMod val="85000"/>
            </a:schemeClr>
          </a:solidFill>
          <a:ln w="1905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9" name="Gerade Verbindung mit Pfeil 288">
            <a:extLst>
              <a:ext uri="{FF2B5EF4-FFF2-40B4-BE49-F238E27FC236}">
                <a16:creationId xmlns:a16="http://schemas.microsoft.com/office/drawing/2014/main" xmlns="" id="{B9FA174D-7BA9-4487-8137-7E137E74DD74}"/>
              </a:ext>
            </a:extLst>
          </p:cNvPr>
          <p:cNvCxnSpPr>
            <a:cxnSpLocks/>
          </p:cNvCxnSpPr>
          <p:nvPr/>
        </p:nvCxnSpPr>
        <p:spPr>
          <a:xfrm>
            <a:off x="11102959" y="5853151"/>
            <a:ext cx="814113" cy="0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0" name="Gerade Verbindung mit Pfeil 289">
            <a:extLst>
              <a:ext uri="{FF2B5EF4-FFF2-40B4-BE49-F238E27FC236}">
                <a16:creationId xmlns:a16="http://schemas.microsoft.com/office/drawing/2014/main" xmlns="" id="{75E22753-A0C8-4BDD-B937-9541D2A6787B}"/>
              </a:ext>
            </a:extLst>
          </p:cNvPr>
          <p:cNvCxnSpPr>
            <a:cxnSpLocks/>
          </p:cNvCxnSpPr>
          <p:nvPr/>
        </p:nvCxnSpPr>
        <p:spPr>
          <a:xfrm>
            <a:off x="11114110" y="5506593"/>
            <a:ext cx="814113" cy="0"/>
          </a:xfrm>
          <a:prstGeom prst="straightConnector1">
            <a:avLst/>
          </a:prstGeom>
          <a:ln w="12700">
            <a:prstDash val="sysDash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1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550" y="321404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229199" y="1918146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347089" y="2028754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1477047" y="1942855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1347812" y="1871434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714107" y="1182185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165574" y="1420983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Smiley 297"/>
          <p:cNvSpPr>
            <a:spLocks noChangeAspect="1"/>
          </p:cNvSpPr>
          <p:nvPr/>
        </p:nvSpPr>
        <p:spPr>
          <a:xfrm>
            <a:off x="11001672" y="3982510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9" name="Smiley 298"/>
          <p:cNvSpPr>
            <a:spLocks noChangeAspect="1"/>
          </p:cNvSpPr>
          <p:nvPr/>
        </p:nvSpPr>
        <p:spPr>
          <a:xfrm>
            <a:off x="11154072" y="4134910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0" name="Smiley 299"/>
          <p:cNvSpPr>
            <a:spLocks noChangeAspect="1"/>
          </p:cNvSpPr>
          <p:nvPr/>
        </p:nvSpPr>
        <p:spPr>
          <a:xfrm>
            <a:off x="11306472" y="4287310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1" name="Smiley 300"/>
          <p:cNvSpPr>
            <a:spLocks noChangeAspect="1"/>
          </p:cNvSpPr>
          <p:nvPr/>
        </p:nvSpPr>
        <p:spPr>
          <a:xfrm>
            <a:off x="11458872" y="4439710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2" name="Smiley 301"/>
          <p:cNvSpPr>
            <a:spLocks noChangeAspect="1"/>
          </p:cNvSpPr>
          <p:nvPr/>
        </p:nvSpPr>
        <p:spPr>
          <a:xfrm>
            <a:off x="10294066" y="4003297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3" name="Smiley 302"/>
          <p:cNvSpPr>
            <a:spLocks noChangeAspect="1"/>
          </p:cNvSpPr>
          <p:nvPr/>
        </p:nvSpPr>
        <p:spPr>
          <a:xfrm>
            <a:off x="10446466" y="4155697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4" name="Smiley 303"/>
          <p:cNvSpPr>
            <a:spLocks noChangeAspect="1"/>
          </p:cNvSpPr>
          <p:nvPr/>
        </p:nvSpPr>
        <p:spPr>
          <a:xfrm>
            <a:off x="10598866" y="4308097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5" name="Smiley 304"/>
          <p:cNvSpPr>
            <a:spLocks noChangeAspect="1"/>
          </p:cNvSpPr>
          <p:nvPr/>
        </p:nvSpPr>
        <p:spPr>
          <a:xfrm>
            <a:off x="10751266" y="4460497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6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091676" y="1182185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748" y="612891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56" y="620048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639" y="662775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607395" y="1832334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725285" y="1942942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381599" y="2301429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499489" y="2412037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759795" y="2215617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877685" y="2326225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1593360" y="2257408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1464125" y="2185987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2028687" y="1976089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1899452" y="1904668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2145000" y="2290642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2015765" y="2219221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978613" y="1221579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078337" y="1479756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775270" y="1440035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701372" y="1201237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511762" y="1443800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438085" y="1202991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2429974" y="1458440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2361436" y="1224418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2159091" y="1486033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2085414" y="1245224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27" y="252124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189" y="407066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589" y="559466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293" y="301846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581" y="485645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981" y="638045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788" y="260477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145" y="444276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476" y="596676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Picture 6" descr="E:\1_M8 Sportdidaktisches Projekt M8\1_Spezialistenauftrag\PPT - Digitale Planung von Sportunterricht\Bilder Gimp\fertig_bearbeitet\laufleiter_skaliert_300_hq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0296" l="6835" r="100000">
                        <a14:foregroundMark x1="45324" y1="50135" x2="45324" y2="50135"/>
                        <a14:foregroundMark x1="70144" y1="27493" x2="70144" y2="27493"/>
                        <a14:foregroundMark x1="66906" y1="30728" x2="66906" y2="30728"/>
                        <a14:foregroundMark x1="79856" y1="29111" x2="79856" y2="29111"/>
                        <a14:foregroundMark x1="7194" y1="76550" x2="7194" y2="76550"/>
                        <a14:foregroundMark x1="36691" y1="90296" x2="36691" y2="90296"/>
                        <a14:backgroundMark x1="74000" y1="28250" x2="74000" y2="28250"/>
                        <a14:backgroundMark x1="71667" y1="31000" x2="71667" y2="31000"/>
                        <a14:backgroundMark x1="75000" y1="25250" x2="80333" y2="26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179">
            <a:off x="10123418" y="5637715"/>
            <a:ext cx="1385788" cy="184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2" descr="J:\1_M8 Sportdidaktisches Projekt M8\1_Spezialistenauftrag\PPT - Digitale Planung von Sportunterricht\Bilder Gimp\fertig_bearbeitet\Ballkorb_rund2_sascha_dietrich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8" b="100000" l="1157" r="99735">
                        <a14:backgroundMark x1="37202" y1="19444" x2="37202" y2="19444"/>
                        <a14:backgroundMark x1="68353" y1="17535" x2="68353" y2="17535"/>
                        <a14:backgroundMark x1="85450" y1="25769" x2="85450" y2="25769"/>
                        <a14:backgroundMark x1="88261" y1="31126" x2="88261" y2="31126"/>
                        <a14:backgroundMark x1="86971" y1="48934" x2="86971" y2="48934"/>
                        <a14:backgroundMark x1="77017" y1="75744" x2="77017" y2="75744"/>
                        <a14:backgroundMark x1="53274" y1="63864" x2="53274" y2="63864"/>
                        <a14:backgroundMark x1="44081" y1="67312" x2="44081" y2="67312"/>
                        <a14:backgroundMark x1="44345" y1="84152" x2="44345" y2="84152"/>
                        <a14:backgroundMark x1="22652" y1="81672" x2="22652" y2="81672"/>
                        <a14:backgroundMark x1="10648" y1="24802" x2="10648" y2="24802"/>
                        <a14:backgroundMark x1="36938" y1="19643" x2="36938" y2="19643"/>
                        <a14:backgroundMark x1="5026" y1="42039" x2="5026" y2="42039"/>
                        <a14:backgroundMark x1="15509" y1="56027" x2="15509" y2="56027"/>
                        <a14:backgroundMark x1="22388" y1="74975" x2="22388" y2="74975"/>
                        <a14:backgroundMark x1="32606" y1="81473" x2="32606" y2="81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012" y="6174305"/>
            <a:ext cx="778594" cy="10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" name="Inhaltsplatzhalter 1"/>
          <p:cNvSpPr txBox="1">
            <a:spLocks/>
          </p:cNvSpPr>
          <p:nvPr/>
        </p:nvSpPr>
        <p:spPr>
          <a:xfrm>
            <a:off x="9926521" y="-118786"/>
            <a:ext cx="1227551" cy="355798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Material</a:t>
            </a:r>
          </a:p>
          <a:p>
            <a:endParaRPr lang="de-DE" b="1" dirty="0"/>
          </a:p>
          <a:p>
            <a:endParaRPr lang="de-DE" b="1" dirty="0"/>
          </a:p>
        </p:txBody>
      </p:sp>
      <p:sp>
        <p:nvSpPr>
          <p:cNvPr id="344" name="Inhaltsplatzhalter 1"/>
          <p:cNvSpPr txBox="1">
            <a:spLocks/>
          </p:cNvSpPr>
          <p:nvPr/>
        </p:nvSpPr>
        <p:spPr>
          <a:xfrm>
            <a:off x="10041954" y="2996952"/>
            <a:ext cx="1201660" cy="273643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Personen</a:t>
            </a:r>
          </a:p>
          <a:p>
            <a:endParaRPr lang="de-DE" b="1" dirty="0"/>
          </a:p>
        </p:txBody>
      </p:sp>
      <p:sp>
        <p:nvSpPr>
          <p:cNvPr id="345" name="Inhaltsplatzhalter 1"/>
          <p:cNvSpPr txBox="1">
            <a:spLocks/>
          </p:cNvSpPr>
          <p:nvPr/>
        </p:nvSpPr>
        <p:spPr>
          <a:xfrm>
            <a:off x="10153500" y="5659308"/>
            <a:ext cx="910344" cy="360040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/>
              <a:t>Ballweg</a:t>
            </a:r>
          </a:p>
        </p:txBody>
      </p:sp>
      <p:sp>
        <p:nvSpPr>
          <p:cNvPr id="346" name="Inhaltsplatzhalter 1"/>
          <p:cNvSpPr txBox="1">
            <a:spLocks/>
          </p:cNvSpPr>
          <p:nvPr/>
        </p:nvSpPr>
        <p:spPr>
          <a:xfrm>
            <a:off x="10153500" y="5362577"/>
            <a:ext cx="960610" cy="296731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/>
              <a:t>Laufweg</a:t>
            </a:r>
          </a:p>
        </p:txBody>
      </p:sp>
      <p:sp>
        <p:nvSpPr>
          <p:cNvPr id="347" name="Inhaltsplatzhalter 1"/>
          <p:cNvSpPr txBox="1">
            <a:spLocks/>
          </p:cNvSpPr>
          <p:nvPr/>
        </p:nvSpPr>
        <p:spPr>
          <a:xfrm>
            <a:off x="9988574" y="3319576"/>
            <a:ext cx="1272496" cy="230134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/>
              <a:t>Lehrer/ Trainer</a:t>
            </a:r>
          </a:p>
        </p:txBody>
      </p:sp>
    </p:spTree>
    <p:extLst>
      <p:ext uri="{BB962C8B-B14F-4D97-AF65-F5344CB8AC3E}">
        <p14:creationId xmlns:p14="http://schemas.microsoft.com/office/powerpoint/2010/main" val="14613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Abgerundetes Rechteck 6"/>
          <p:cNvSpPr>
            <a:spLocks noChangeAspect="1"/>
          </p:cNvSpPr>
          <p:nvPr/>
        </p:nvSpPr>
        <p:spPr>
          <a:xfrm>
            <a:off x="11524147" y="2843091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sp>
        <p:nvSpPr>
          <p:cNvPr id="8" name="Abgerundetes Rechteck 7"/>
          <p:cNvSpPr>
            <a:spLocks noChangeAspect="1"/>
          </p:cNvSpPr>
          <p:nvPr/>
        </p:nvSpPr>
        <p:spPr>
          <a:xfrm>
            <a:off x="10038565" y="2923098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153765" y="476672"/>
            <a:ext cx="360000" cy="360000"/>
            <a:chOff x="-1563664" y="2228877"/>
            <a:chExt cx="360000" cy="360000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12" name="Abgerundetes Rechteck 11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ad 12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echteck 10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11225741" y="373714"/>
            <a:ext cx="360000" cy="360000"/>
            <a:chOff x="8244209" y="2420888"/>
            <a:chExt cx="360000" cy="360000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17" name="Abgerundetes Rechteck 16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Rad 17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hteck 15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10501063" y="1594548"/>
            <a:ext cx="367832" cy="374249"/>
            <a:chOff x="-1563664" y="2804981"/>
            <a:chExt cx="367832" cy="374249"/>
          </a:xfrm>
        </p:grpSpPr>
        <p:sp>
          <p:nvSpPr>
            <p:cNvPr id="20" name="Rad 19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11355148" y="1630479"/>
            <a:ext cx="369526" cy="374249"/>
            <a:chOff x="-1023743" y="2804981"/>
            <a:chExt cx="369526" cy="374249"/>
          </a:xfrm>
        </p:grpSpPr>
        <p:sp>
          <p:nvSpPr>
            <p:cNvPr id="23" name="Rad 22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10306165" y="629072"/>
            <a:ext cx="360000" cy="360000"/>
            <a:chOff x="-1563664" y="2228877"/>
            <a:chExt cx="360000" cy="360000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28" name="Abgerundetes Rechteck 27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Rad 28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Rechteck 26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10458565" y="781472"/>
            <a:ext cx="360000" cy="360000"/>
            <a:chOff x="-1563664" y="2228877"/>
            <a:chExt cx="360000" cy="360000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33" name="Abgerundetes Rechteck 32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Rad 33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Rechteck 31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10610965" y="933872"/>
            <a:ext cx="360000" cy="360000"/>
            <a:chOff x="-1563664" y="2228877"/>
            <a:chExt cx="360000" cy="360000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38" name="Abgerundetes Rechteck 37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ad 38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Rechteck 36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11378141" y="526114"/>
            <a:ext cx="360000" cy="360000"/>
            <a:chOff x="8244209" y="2420888"/>
            <a:chExt cx="360000" cy="360000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43" name="Abgerundetes Rechteck 42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Rad 43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Rechteck 41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11530541" y="678514"/>
            <a:ext cx="360000" cy="360000"/>
            <a:chOff x="8244209" y="2420888"/>
            <a:chExt cx="360000" cy="360000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48" name="Abgerundetes Rechteck 47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ad 48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Rechteck 46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11682941" y="830914"/>
            <a:ext cx="360000" cy="360000"/>
            <a:chOff x="8244209" y="2420888"/>
            <a:chExt cx="360000" cy="360000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53" name="Abgerundetes Rechteck 52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Rad 53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Rechteck 51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10653463" y="1746948"/>
            <a:ext cx="367832" cy="374249"/>
            <a:chOff x="-1563664" y="2804981"/>
            <a:chExt cx="367832" cy="374249"/>
          </a:xfrm>
        </p:grpSpPr>
        <p:sp>
          <p:nvSpPr>
            <p:cNvPr id="56" name="Rad 55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7" name="Rechteck 56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10805863" y="1899348"/>
            <a:ext cx="367832" cy="374249"/>
            <a:chOff x="-1563664" y="2804981"/>
            <a:chExt cx="367832" cy="374249"/>
          </a:xfrm>
        </p:grpSpPr>
        <p:sp>
          <p:nvSpPr>
            <p:cNvPr id="59" name="Rad 58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0" name="Rechteck 59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10958263" y="2051748"/>
            <a:ext cx="367832" cy="374249"/>
            <a:chOff x="-1563664" y="2804981"/>
            <a:chExt cx="367832" cy="374249"/>
          </a:xfrm>
        </p:grpSpPr>
        <p:sp>
          <p:nvSpPr>
            <p:cNvPr id="62" name="Rad 61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3" name="Rechteck 62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64" name="Gruppieren 63"/>
          <p:cNvGrpSpPr/>
          <p:nvPr/>
        </p:nvGrpSpPr>
        <p:grpSpPr>
          <a:xfrm>
            <a:off x="11110663" y="2204148"/>
            <a:ext cx="367832" cy="374249"/>
            <a:chOff x="-1563664" y="2804981"/>
            <a:chExt cx="367832" cy="374249"/>
          </a:xfrm>
        </p:grpSpPr>
        <p:sp>
          <p:nvSpPr>
            <p:cNvPr id="65" name="Rad 64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6" name="Rechteck 65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67" name="Gruppieren 66"/>
          <p:cNvGrpSpPr/>
          <p:nvPr/>
        </p:nvGrpSpPr>
        <p:grpSpPr>
          <a:xfrm>
            <a:off x="11507548" y="1782879"/>
            <a:ext cx="369526" cy="374249"/>
            <a:chOff x="-1023743" y="2804981"/>
            <a:chExt cx="369526" cy="374249"/>
          </a:xfrm>
        </p:grpSpPr>
        <p:sp>
          <p:nvSpPr>
            <p:cNvPr id="68" name="Rad 67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9" name="Rechteck 68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11659948" y="1935279"/>
            <a:ext cx="369526" cy="374249"/>
            <a:chOff x="-1023743" y="2804981"/>
            <a:chExt cx="369526" cy="374249"/>
          </a:xfrm>
        </p:grpSpPr>
        <p:sp>
          <p:nvSpPr>
            <p:cNvPr id="71" name="Rad 70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2" name="Rechteck 71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11812348" y="2087679"/>
            <a:ext cx="369526" cy="374249"/>
            <a:chOff x="-1023743" y="2804981"/>
            <a:chExt cx="369526" cy="374249"/>
          </a:xfrm>
        </p:grpSpPr>
        <p:sp>
          <p:nvSpPr>
            <p:cNvPr id="74" name="Rad 73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5" name="Rechteck 74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76" name="Gruppieren 75"/>
          <p:cNvGrpSpPr/>
          <p:nvPr/>
        </p:nvGrpSpPr>
        <p:grpSpPr>
          <a:xfrm>
            <a:off x="11964748" y="2240079"/>
            <a:ext cx="369526" cy="374249"/>
            <a:chOff x="-1023743" y="2804981"/>
            <a:chExt cx="369526" cy="374249"/>
          </a:xfrm>
        </p:grpSpPr>
        <p:sp>
          <p:nvSpPr>
            <p:cNvPr id="77" name="Rad 76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8" name="Rechteck 77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sp>
        <p:nvSpPr>
          <p:cNvPr id="79" name="Abgerundetes Rechteck 78"/>
          <p:cNvSpPr>
            <a:spLocks noChangeAspect="1"/>
          </p:cNvSpPr>
          <p:nvPr/>
        </p:nvSpPr>
        <p:spPr>
          <a:xfrm>
            <a:off x="10190965" y="3075498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sp>
        <p:nvSpPr>
          <p:cNvPr id="80" name="Abgerundetes Rechteck 79"/>
          <p:cNvSpPr>
            <a:spLocks noChangeAspect="1"/>
          </p:cNvSpPr>
          <p:nvPr/>
        </p:nvSpPr>
        <p:spPr>
          <a:xfrm>
            <a:off x="10343365" y="3227898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sp>
        <p:nvSpPr>
          <p:cNvPr id="81" name="Abgerundetes Rechteck 80"/>
          <p:cNvSpPr>
            <a:spLocks noChangeAspect="1"/>
          </p:cNvSpPr>
          <p:nvPr/>
        </p:nvSpPr>
        <p:spPr>
          <a:xfrm>
            <a:off x="10495765" y="3380298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sp>
        <p:nvSpPr>
          <p:cNvPr id="82" name="Abgerundetes Rechteck 81"/>
          <p:cNvSpPr>
            <a:spLocks noChangeAspect="1"/>
          </p:cNvSpPr>
          <p:nvPr/>
        </p:nvSpPr>
        <p:spPr>
          <a:xfrm>
            <a:off x="11676547" y="2995491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sp>
        <p:nvSpPr>
          <p:cNvPr id="83" name="Abgerundetes Rechteck 82"/>
          <p:cNvSpPr>
            <a:spLocks noChangeAspect="1"/>
          </p:cNvSpPr>
          <p:nvPr/>
        </p:nvSpPr>
        <p:spPr>
          <a:xfrm>
            <a:off x="11828947" y="3147891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sp>
        <p:nvSpPr>
          <p:cNvPr id="84" name="Abgerundetes Rechteck 83"/>
          <p:cNvSpPr>
            <a:spLocks noChangeAspect="1"/>
          </p:cNvSpPr>
          <p:nvPr/>
        </p:nvSpPr>
        <p:spPr>
          <a:xfrm>
            <a:off x="11981347" y="3300291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sp>
        <p:nvSpPr>
          <p:cNvPr id="86" name="Smiley 85"/>
          <p:cNvSpPr>
            <a:spLocks noChangeAspect="1"/>
          </p:cNvSpPr>
          <p:nvPr/>
        </p:nvSpPr>
        <p:spPr>
          <a:xfrm>
            <a:off x="10284100" y="4476674"/>
            <a:ext cx="263226" cy="263226"/>
          </a:xfrm>
          <a:prstGeom prst="smileyFace">
            <a:avLst/>
          </a:prstGeom>
          <a:solidFill>
            <a:schemeClr val="bg1">
              <a:lumMod val="85000"/>
            </a:schemeClr>
          </a:solidFill>
          <a:ln w="1905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xmlns="" id="{B9FA174D-7BA9-4487-8137-7E137E74DD74}"/>
              </a:ext>
            </a:extLst>
          </p:cNvPr>
          <p:cNvCxnSpPr>
            <a:cxnSpLocks/>
          </p:cNvCxnSpPr>
          <p:nvPr/>
        </p:nvCxnSpPr>
        <p:spPr>
          <a:xfrm>
            <a:off x="11433735" y="6780115"/>
            <a:ext cx="814113" cy="0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xmlns="" id="{75E22753-A0C8-4BDD-B937-9541D2A6787B}"/>
              </a:ext>
            </a:extLst>
          </p:cNvPr>
          <p:cNvCxnSpPr>
            <a:cxnSpLocks/>
          </p:cNvCxnSpPr>
          <p:nvPr/>
        </p:nvCxnSpPr>
        <p:spPr>
          <a:xfrm>
            <a:off x="11444886" y="6433557"/>
            <a:ext cx="814113" cy="0"/>
          </a:xfrm>
          <a:prstGeom prst="straightConnector1">
            <a:avLst/>
          </a:prstGeom>
          <a:ln w="12700">
            <a:prstDash val="sysDash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Smiley 90"/>
          <p:cNvSpPr>
            <a:spLocks noChangeAspect="1"/>
          </p:cNvSpPr>
          <p:nvPr/>
        </p:nvSpPr>
        <p:spPr>
          <a:xfrm>
            <a:off x="11125917" y="4909474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Smiley 91"/>
          <p:cNvSpPr>
            <a:spLocks noChangeAspect="1"/>
          </p:cNvSpPr>
          <p:nvPr/>
        </p:nvSpPr>
        <p:spPr>
          <a:xfrm>
            <a:off x="11278317" y="5061874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Smiley 92"/>
          <p:cNvSpPr>
            <a:spLocks noChangeAspect="1"/>
          </p:cNvSpPr>
          <p:nvPr/>
        </p:nvSpPr>
        <p:spPr>
          <a:xfrm>
            <a:off x="11430717" y="5214274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Smiley 93"/>
          <p:cNvSpPr>
            <a:spLocks noChangeAspect="1"/>
          </p:cNvSpPr>
          <p:nvPr/>
        </p:nvSpPr>
        <p:spPr>
          <a:xfrm>
            <a:off x="11583117" y="5366674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Smiley 94"/>
          <p:cNvSpPr>
            <a:spLocks noChangeAspect="1"/>
          </p:cNvSpPr>
          <p:nvPr/>
        </p:nvSpPr>
        <p:spPr>
          <a:xfrm>
            <a:off x="10418311" y="4930261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Smiley 95"/>
          <p:cNvSpPr>
            <a:spLocks noChangeAspect="1"/>
          </p:cNvSpPr>
          <p:nvPr/>
        </p:nvSpPr>
        <p:spPr>
          <a:xfrm>
            <a:off x="10570711" y="5082661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Smiley 96"/>
          <p:cNvSpPr>
            <a:spLocks noChangeAspect="1"/>
          </p:cNvSpPr>
          <p:nvPr/>
        </p:nvSpPr>
        <p:spPr>
          <a:xfrm>
            <a:off x="10723111" y="5235061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Smiley 97"/>
          <p:cNvSpPr>
            <a:spLocks noChangeAspect="1"/>
          </p:cNvSpPr>
          <p:nvPr/>
        </p:nvSpPr>
        <p:spPr>
          <a:xfrm>
            <a:off x="10875511" y="5387461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Inhaltsplatzhalter 1"/>
          <p:cNvSpPr txBox="1">
            <a:spLocks/>
          </p:cNvSpPr>
          <p:nvPr/>
        </p:nvSpPr>
        <p:spPr>
          <a:xfrm>
            <a:off x="9926521" y="-118786"/>
            <a:ext cx="1227551" cy="355798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Material</a:t>
            </a:r>
          </a:p>
          <a:p>
            <a:endParaRPr lang="de-DE" b="1" dirty="0"/>
          </a:p>
          <a:p>
            <a:endParaRPr lang="de-DE" b="1" dirty="0"/>
          </a:p>
        </p:txBody>
      </p:sp>
      <p:sp>
        <p:nvSpPr>
          <p:cNvPr id="101" name="Inhaltsplatzhalter 1"/>
          <p:cNvSpPr txBox="1">
            <a:spLocks/>
          </p:cNvSpPr>
          <p:nvPr/>
        </p:nvSpPr>
        <p:spPr>
          <a:xfrm>
            <a:off x="10041954" y="3871989"/>
            <a:ext cx="1201660" cy="273643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Personen</a:t>
            </a:r>
          </a:p>
          <a:p>
            <a:endParaRPr lang="de-DE" b="1" dirty="0"/>
          </a:p>
        </p:txBody>
      </p:sp>
      <p:sp>
        <p:nvSpPr>
          <p:cNvPr id="102" name="Inhaltsplatzhalter 1"/>
          <p:cNvSpPr txBox="1">
            <a:spLocks/>
          </p:cNvSpPr>
          <p:nvPr/>
        </p:nvSpPr>
        <p:spPr>
          <a:xfrm>
            <a:off x="10153500" y="6534345"/>
            <a:ext cx="910344" cy="360040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/>
              <a:t>Ballweg</a:t>
            </a:r>
          </a:p>
        </p:txBody>
      </p:sp>
      <p:sp>
        <p:nvSpPr>
          <p:cNvPr id="103" name="Inhaltsplatzhalter 1"/>
          <p:cNvSpPr txBox="1">
            <a:spLocks/>
          </p:cNvSpPr>
          <p:nvPr/>
        </p:nvSpPr>
        <p:spPr>
          <a:xfrm>
            <a:off x="10153500" y="6237614"/>
            <a:ext cx="960610" cy="296731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/>
              <a:t>Laufweg</a:t>
            </a:r>
          </a:p>
        </p:txBody>
      </p:sp>
      <p:sp>
        <p:nvSpPr>
          <p:cNvPr id="104" name="Inhaltsplatzhalter 1"/>
          <p:cNvSpPr txBox="1">
            <a:spLocks/>
          </p:cNvSpPr>
          <p:nvPr/>
        </p:nvSpPr>
        <p:spPr>
          <a:xfrm>
            <a:off x="9988574" y="4194613"/>
            <a:ext cx="1272496" cy="230134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/>
              <a:t>Lehrer/ Trainer</a:t>
            </a:r>
          </a:p>
        </p:txBody>
      </p:sp>
    </p:spTree>
    <p:extLst>
      <p:ext uri="{BB962C8B-B14F-4D97-AF65-F5344CB8AC3E}">
        <p14:creationId xmlns:p14="http://schemas.microsoft.com/office/powerpoint/2010/main" val="4687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>
            <a:spLocks noChangeAspect="1"/>
          </p:cNvSpPr>
          <p:nvPr/>
        </p:nvSpPr>
        <p:spPr>
          <a:xfrm>
            <a:off x="11524147" y="2843091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sp>
        <p:nvSpPr>
          <p:cNvPr id="7" name="Abgerundetes Rechteck 6"/>
          <p:cNvSpPr>
            <a:spLocks noChangeAspect="1"/>
          </p:cNvSpPr>
          <p:nvPr/>
        </p:nvSpPr>
        <p:spPr>
          <a:xfrm>
            <a:off x="10038565" y="2923098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0153765" y="476672"/>
            <a:ext cx="360000" cy="360000"/>
            <a:chOff x="-1563664" y="2228877"/>
            <a:chExt cx="360000" cy="36000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11" name="Abgerundetes Rechteck 10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ad 11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echteck 9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1225741" y="373714"/>
            <a:ext cx="360000" cy="360000"/>
            <a:chOff x="8244209" y="2420888"/>
            <a:chExt cx="360000" cy="360000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16" name="Abgerundetes Rechteck 15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ad 16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Rechteck 14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0501063" y="1594548"/>
            <a:ext cx="367832" cy="374249"/>
            <a:chOff x="-1563664" y="2804981"/>
            <a:chExt cx="367832" cy="374249"/>
          </a:xfrm>
        </p:grpSpPr>
        <p:sp>
          <p:nvSpPr>
            <p:cNvPr id="19" name="Rad 18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11355148" y="1630479"/>
            <a:ext cx="369526" cy="374249"/>
            <a:chOff x="-1023743" y="2804981"/>
            <a:chExt cx="369526" cy="374249"/>
          </a:xfrm>
        </p:grpSpPr>
        <p:sp>
          <p:nvSpPr>
            <p:cNvPr id="22" name="Rad 21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10306165" y="629072"/>
            <a:ext cx="360000" cy="360000"/>
            <a:chOff x="-1563664" y="2228877"/>
            <a:chExt cx="360000" cy="360000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27" name="Abgerundetes Rechteck 26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Rad 27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hteck 25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10458565" y="781472"/>
            <a:ext cx="360000" cy="360000"/>
            <a:chOff x="-1563664" y="2228877"/>
            <a:chExt cx="360000" cy="360000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32" name="Abgerundetes Rechteck 31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ad 32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hteck 30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10610965" y="933872"/>
            <a:ext cx="360000" cy="360000"/>
            <a:chOff x="-1563664" y="2228877"/>
            <a:chExt cx="360000" cy="360000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37" name="Abgerundetes Rechteck 36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ad 37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Rechteck 35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11378141" y="526114"/>
            <a:ext cx="360000" cy="360000"/>
            <a:chOff x="8244209" y="2420888"/>
            <a:chExt cx="360000" cy="360000"/>
          </a:xfrm>
        </p:grpSpPr>
        <p:grpSp>
          <p:nvGrpSpPr>
            <p:cNvPr id="40" name="Gruppieren 39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42" name="Abgerundetes Rechteck 41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Rad 42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Rechteck 40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11530541" y="678514"/>
            <a:ext cx="360000" cy="360000"/>
            <a:chOff x="8244209" y="2420888"/>
            <a:chExt cx="360000" cy="360000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47" name="Abgerundetes Rechteck 46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ad 47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Rechteck 45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11682941" y="830914"/>
            <a:ext cx="360000" cy="360000"/>
            <a:chOff x="8244209" y="2420888"/>
            <a:chExt cx="360000" cy="360000"/>
          </a:xfrm>
        </p:grpSpPr>
        <p:grpSp>
          <p:nvGrpSpPr>
            <p:cNvPr id="50" name="Gruppieren 49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52" name="Abgerundetes Rechteck 51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Rad 52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Rechteck 50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0653463" y="1746948"/>
            <a:ext cx="367832" cy="374249"/>
            <a:chOff x="-1563664" y="2804981"/>
            <a:chExt cx="367832" cy="374249"/>
          </a:xfrm>
        </p:grpSpPr>
        <p:sp>
          <p:nvSpPr>
            <p:cNvPr id="55" name="Rad 54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6" name="Rechteck 55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10805863" y="1899348"/>
            <a:ext cx="367832" cy="374249"/>
            <a:chOff x="-1563664" y="2804981"/>
            <a:chExt cx="367832" cy="374249"/>
          </a:xfrm>
        </p:grpSpPr>
        <p:sp>
          <p:nvSpPr>
            <p:cNvPr id="58" name="Rad 57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9" name="Rechteck 58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10958263" y="2051748"/>
            <a:ext cx="367832" cy="374249"/>
            <a:chOff x="-1563664" y="2804981"/>
            <a:chExt cx="367832" cy="374249"/>
          </a:xfrm>
        </p:grpSpPr>
        <p:sp>
          <p:nvSpPr>
            <p:cNvPr id="61" name="Rad 60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2" name="Rechteck 61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11110663" y="2204148"/>
            <a:ext cx="367832" cy="374249"/>
            <a:chOff x="-1563664" y="2804981"/>
            <a:chExt cx="367832" cy="374249"/>
          </a:xfrm>
        </p:grpSpPr>
        <p:sp>
          <p:nvSpPr>
            <p:cNvPr id="64" name="Rad 63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5" name="Rechteck 64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11507548" y="1782879"/>
            <a:ext cx="369526" cy="374249"/>
            <a:chOff x="-1023743" y="2804981"/>
            <a:chExt cx="369526" cy="374249"/>
          </a:xfrm>
        </p:grpSpPr>
        <p:sp>
          <p:nvSpPr>
            <p:cNvPr id="67" name="Rad 66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8" name="Rechteck 67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11659948" y="1935279"/>
            <a:ext cx="369526" cy="374249"/>
            <a:chOff x="-1023743" y="2804981"/>
            <a:chExt cx="369526" cy="374249"/>
          </a:xfrm>
        </p:grpSpPr>
        <p:sp>
          <p:nvSpPr>
            <p:cNvPr id="70" name="Rad 69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1" name="Rechteck 70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11812348" y="2087679"/>
            <a:ext cx="369526" cy="374249"/>
            <a:chOff x="-1023743" y="2804981"/>
            <a:chExt cx="369526" cy="374249"/>
          </a:xfrm>
        </p:grpSpPr>
        <p:sp>
          <p:nvSpPr>
            <p:cNvPr id="73" name="Rad 72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4" name="Rechteck 73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11964748" y="2240079"/>
            <a:ext cx="369526" cy="374249"/>
            <a:chOff x="-1023743" y="2804981"/>
            <a:chExt cx="369526" cy="374249"/>
          </a:xfrm>
        </p:grpSpPr>
        <p:sp>
          <p:nvSpPr>
            <p:cNvPr id="76" name="Rad 75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sp>
        <p:nvSpPr>
          <p:cNvPr id="78" name="Abgerundetes Rechteck 77"/>
          <p:cNvSpPr>
            <a:spLocks noChangeAspect="1"/>
          </p:cNvSpPr>
          <p:nvPr/>
        </p:nvSpPr>
        <p:spPr>
          <a:xfrm>
            <a:off x="10190965" y="3075498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sp>
        <p:nvSpPr>
          <p:cNvPr id="79" name="Abgerundetes Rechteck 78"/>
          <p:cNvSpPr>
            <a:spLocks noChangeAspect="1"/>
          </p:cNvSpPr>
          <p:nvPr/>
        </p:nvSpPr>
        <p:spPr>
          <a:xfrm>
            <a:off x="10343365" y="3227898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sp>
        <p:nvSpPr>
          <p:cNvPr id="80" name="Abgerundetes Rechteck 79"/>
          <p:cNvSpPr>
            <a:spLocks noChangeAspect="1"/>
          </p:cNvSpPr>
          <p:nvPr/>
        </p:nvSpPr>
        <p:spPr>
          <a:xfrm>
            <a:off x="10495765" y="3380298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sp>
        <p:nvSpPr>
          <p:cNvPr id="81" name="Abgerundetes Rechteck 80"/>
          <p:cNvSpPr>
            <a:spLocks noChangeAspect="1"/>
          </p:cNvSpPr>
          <p:nvPr/>
        </p:nvSpPr>
        <p:spPr>
          <a:xfrm>
            <a:off x="11676547" y="2995491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sp>
        <p:nvSpPr>
          <p:cNvPr id="82" name="Abgerundetes Rechteck 81"/>
          <p:cNvSpPr>
            <a:spLocks noChangeAspect="1"/>
          </p:cNvSpPr>
          <p:nvPr/>
        </p:nvSpPr>
        <p:spPr>
          <a:xfrm>
            <a:off x="11828947" y="3147891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sp>
        <p:nvSpPr>
          <p:cNvPr id="83" name="Abgerundetes Rechteck 82"/>
          <p:cNvSpPr>
            <a:spLocks noChangeAspect="1"/>
          </p:cNvSpPr>
          <p:nvPr/>
        </p:nvSpPr>
        <p:spPr>
          <a:xfrm>
            <a:off x="11981347" y="3300291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sp>
        <p:nvSpPr>
          <p:cNvPr id="84" name="Smiley 83"/>
          <p:cNvSpPr>
            <a:spLocks noChangeAspect="1"/>
          </p:cNvSpPr>
          <p:nvPr/>
        </p:nvSpPr>
        <p:spPr>
          <a:xfrm>
            <a:off x="10284100" y="4476674"/>
            <a:ext cx="263226" cy="263226"/>
          </a:xfrm>
          <a:prstGeom prst="smileyFace">
            <a:avLst/>
          </a:prstGeom>
          <a:solidFill>
            <a:schemeClr val="bg1">
              <a:lumMod val="85000"/>
            </a:schemeClr>
          </a:solidFill>
          <a:ln w="1905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5" name="Gerade Verbindung mit Pfeil 84">
            <a:extLst>
              <a:ext uri="{FF2B5EF4-FFF2-40B4-BE49-F238E27FC236}">
                <a16:creationId xmlns:a16="http://schemas.microsoft.com/office/drawing/2014/main" xmlns="" id="{B9FA174D-7BA9-4487-8137-7E137E74DD74}"/>
              </a:ext>
            </a:extLst>
          </p:cNvPr>
          <p:cNvCxnSpPr>
            <a:cxnSpLocks/>
          </p:cNvCxnSpPr>
          <p:nvPr/>
        </p:nvCxnSpPr>
        <p:spPr>
          <a:xfrm>
            <a:off x="11433735" y="6780115"/>
            <a:ext cx="814113" cy="0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xmlns="" id="{75E22753-A0C8-4BDD-B937-9541D2A6787B}"/>
              </a:ext>
            </a:extLst>
          </p:cNvPr>
          <p:cNvCxnSpPr>
            <a:cxnSpLocks/>
          </p:cNvCxnSpPr>
          <p:nvPr/>
        </p:nvCxnSpPr>
        <p:spPr>
          <a:xfrm>
            <a:off x="11444886" y="6433557"/>
            <a:ext cx="814113" cy="0"/>
          </a:xfrm>
          <a:prstGeom prst="straightConnector1">
            <a:avLst/>
          </a:prstGeom>
          <a:ln w="12700">
            <a:prstDash val="sysDash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Smiley 86"/>
          <p:cNvSpPr>
            <a:spLocks noChangeAspect="1"/>
          </p:cNvSpPr>
          <p:nvPr/>
        </p:nvSpPr>
        <p:spPr>
          <a:xfrm>
            <a:off x="11125917" y="4909474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Smiley 87"/>
          <p:cNvSpPr>
            <a:spLocks noChangeAspect="1"/>
          </p:cNvSpPr>
          <p:nvPr/>
        </p:nvSpPr>
        <p:spPr>
          <a:xfrm>
            <a:off x="11278317" y="5061874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Smiley 88"/>
          <p:cNvSpPr>
            <a:spLocks noChangeAspect="1"/>
          </p:cNvSpPr>
          <p:nvPr/>
        </p:nvSpPr>
        <p:spPr>
          <a:xfrm>
            <a:off x="11430717" y="5214274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Smiley 89"/>
          <p:cNvSpPr>
            <a:spLocks noChangeAspect="1"/>
          </p:cNvSpPr>
          <p:nvPr/>
        </p:nvSpPr>
        <p:spPr>
          <a:xfrm>
            <a:off x="11583117" y="5366674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Smiley 90"/>
          <p:cNvSpPr>
            <a:spLocks noChangeAspect="1"/>
          </p:cNvSpPr>
          <p:nvPr/>
        </p:nvSpPr>
        <p:spPr>
          <a:xfrm>
            <a:off x="10418311" y="4930261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Smiley 91"/>
          <p:cNvSpPr>
            <a:spLocks noChangeAspect="1"/>
          </p:cNvSpPr>
          <p:nvPr/>
        </p:nvSpPr>
        <p:spPr>
          <a:xfrm>
            <a:off x="10570711" y="5082661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Smiley 92"/>
          <p:cNvSpPr>
            <a:spLocks noChangeAspect="1"/>
          </p:cNvSpPr>
          <p:nvPr/>
        </p:nvSpPr>
        <p:spPr>
          <a:xfrm>
            <a:off x="10723111" y="5235061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Smiley 93"/>
          <p:cNvSpPr>
            <a:spLocks noChangeAspect="1"/>
          </p:cNvSpPr>
          <p:nvPr/>
        </p:nvSpPr>
        <p:spPr>
          <a:xfrm>
            <a:off x="10875511" y="5387461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Inhaltsplatzhalter 1"/>
          <p:cNvSpPr txBox="1">
            <a:spLocks/>
          </p:cNvSpPr>
          <p:nvPr/>
        </p:nvSpPr>
        <p:spPr>
          <a:xfrm>
            <a:off x="9926521" y="-118786"/>
            <a:ext cx="1227551" cy="355798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Material</a:t>
            </a:r>
          </a:p>
          <a:p>
            <a:endParaRPr lang="de-DE" b="1" dirty="0"/>
          </a:p>
          <a:p>
            <a:endParaRPr lang="de-DE" b="1" dirty="0"/>
          </a:p>
        </p:txBody>
      </p:sp>
      <p:sp>
        <p:nvSpPr>
          <p:cNvPr id="96" name="Inhaltsplatzhalter 1"/>
          <p:cNvSpPr txBox="1">
            <a:spLocks/>
          </p:cNvSpPr>
          <p:nvPr/>
        </p:nvSpPr>
        <p:spPr>
          <a:xfrm>
            <a:off x="10041954" y="3871989"/>
            <a:ext cx="1201660" cy="273643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Personen</a:t>
            </a:r>
          </a:p>
          <a:p>
            <a:endParaRPr lang="de-DE" b="1" dirty="0"/>
          </a:p>
        </p:txBody>
      </p:sp>
      <p:sp>
        <p:nvSpPr>
          <p:cNvPr id="97" name="Inhaltsplatzhalter 1"/>
          <p:cNvSpPr txBox="1">
            <a:spLocks/>
          </p:cNvSpPr>
          <p:nvPr/>
        </p:nvSpPr>
        <p:spPr>
          <a:xfrm>
            <a:off x="10153500" y="6534345"/>
            <a:ext cx="910344" cy="360040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/>
              <a:t>Ballweg</a:t>
            </a:r>
          </a:p>
        </p:txBody>
      </p:sp>
      <p:sp>
        <p:nvSpPr>
          <p:cNvPr id="98" name="Inhaltsplatzhalter 1"/>
          <p:cNvSpPr txBox="1">
            <a:spLocks/>
          </p:cNvSpPr>
          <p:nvPr/>
        </p:nvSpPr>
        <p:spPr>
          <a:xfrm>
            <a:off x="10153500" y="6237614"/>
            <a:ext cx="960610" cy="296731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/>
              <a:t>Laufweg</a:t>
            </a:r>
          </a:p>
        </p:txBody>
      </p:sp>
      <p:sp>
        <p:nvSpPr>
          <p:cNvPr id="99" name="Inhaltsplatzhalter 1"/>
          <p:cNvSpPr txBox="1">
            <a:spLocks/>
          </p:cNvSpPr>
          <p:nvPr/>
        </p:nvSpPr>
        <p:spPr>
          <a:xfrm>
            <a:off x="9988574" y="4194613"/>
            <a:ext cx="1272496" cy="230134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/>
              <a:t>Lehrer/ Trainer</a:t>
            </a:r>
          </a:p>
        </p:txBody>
      </p:sp>
    </p:spTree>
    <p:extLst>
      <p:ext uri="{BB962C8B-B14F-4D97-AF65-F5344CB8AC3E}">
        <p14:creationId xmlns:p14="http://schemas.microsoft.com/office/powerpoint/2010/main" val="31102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776786"/>
      </p:ext>
    </p:extLst>
  </p:cSld>
  <p:clrMapOvr>
    <a:masterClrMapping/>
  </p:clrMapOvr>
</p:sld>
</file>

<file path=ppt/theme/theme1.xml><?xml version="1.0" encoding="utf-8"?>
<a:theme xmlns:a="http://schemas.openxmlformats.org/drawingml/2006/main" name="Tennis-KNSU PowerPoint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kumimoji="0" sz="1000" b="1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</Words>
  <Application>Microsoft Office PowerPoint</Application>
  <PresentationFormat>A4-Papier (210x297 mm)</PresentationFormat>
  <Paragraphs>101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Tennis-KNSU PowerPoint_Vorlage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Acer</dc:creator>
  <cp:lastModifiedBy>Andreas Bergen</cp:lastModifiedBy>
  <cp:revision>354</cp:revision>
  <cp:lastPrinted>2015-12-22T11:42:47Z</cp:lastPrinted>
  <dcterms:created xsi:type="dcterms:W3CDTF">2015-12-15T22:51:18Z</dcterms:created>
  <dcterms:modified xsi:type="dcterms:W3CDTF">2018-02-13T13:24:41Z</dcterms:modified>
</cp:coreProperties>
</file>