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notesMasterIdLst>
    <p:notesMasterId r:id="rId7"/>
  </p:notesMasterIdLst>
  <p:handoutMasterIdLst>
    <p:handoutMasterId r:id="rId8"/>
  </p:handoutMasterIdLst>
  <p:sldIdLst>
    <p:sldId id="269" r:id="rId2"/>
    <p:sldId id="273" r:id="rId3"/>
    <p:sldId id="274" r:id="rId4"/>
    <p:sldId id="275" r:id="rId5"/>
    <p:sldId id="276" r:id="rId6"/>
  </p:sldIdLst>
  <p:sldSz cx="9906000" cy="6858000" type="A4"/>
  <p:notesSz cx="9856788" cy="6797675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4065">
          <p15:clr>
            <a:srgbClr val="A4A3A4"/>
          </p15:clr>
        </p15:guide>
        <p15:guide id="2" pos="6204">
          <p15:clr>
            <a:srgbClr val="A4A3A4"/>
          </p15:clr>
        </p15:guide>
        <p15:guide id="3" orient="horz" pos="4319">
          <p15:clr>
            <a:srgbClr val="A4A3A4"/>
          </p15:clr>
        </p15:guide>
        <p15:guide id="4" pos="6239">
          <p15:clr>
            <a:srgbClr val="A4A3A4"/>
          </p15:clr>
        </p15:guide>
        <p15:guide id="5" orient="horz" pos="2478">
          <p15:clr>
            <a:srgbClr val="A4A3A4"/>
          </p15:clr>
        </p15:guide>
        <p15:guide id="6" orient="horz" pos="4020">
          <p15:clr>
            <a:srgbClr val="A4A3A4"/>
          </p15:clr>
        </p15:guide>
        <p15:guide id="7" pos="2485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3105">
          <p15:clr>
            <a:srgbClr val="A4A3A4"/>
          </p15:clr>
        </p15:guide>
        <p15:guide id="4" pos="2141">
          <p15:clr>
            <a:srgbClr val="A4A3A4"/>
          </p15:clr>
        </p15:guide>
        <p15:guide id="5" orient="horz" pos="1986">
          <p15:clr>
            <a:srgbClr val="A4A3A4"/>
          </p15:clr>
        </p15:guide>
        <p15:guide id="6" orient="horz" pos="2141">
          <p15:clr>
            <a:srgbClr val="A4A3A4"/>
          </p15:clr>
        </p15:guide>
        <p15:guide id="7" pos="3132">
          <p15:clr>
            <a:srgbClr val="A4A3A4"/>
          </p15:clr>
        </p15:guide>
        <p15:guide id="8" pos="3105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516" autoAdjust="0"/>
    <p:restoredTop sz="94556" autoAdjust="0"/>
  </p:normalViewPr>
  <p:slideViewPr>
    <p:cSldViewPr snapToObjects="1">
      <p:cViewPr varScale="1">
        <p:scale>
          <a:sx n="72" d="100"/>
          <a:sy n="72" d="100"/>
        </p:scale>
        <p:origin x="-114" y="-1032"/>
      </p:cViewPr>
      <p:guideLst>
        <p:guide orient="horz" pos="4065"/>
        <p:guide orient="horz" pos="4319"/>
        <p:guide orient="horz" pos="2478"/>
        <p:guide orient="horz" pos="4020"/>
        <p:guide pos="6204"/>
        <p:guide pos="6239"/>
        <p:guide pos="248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Objects="1">
      <p:cViewPr varScale="1">
        <p:scale>
          <a:sx n="116" d="100"/>
          <a:sy n="116" d="100"/>
        </p:scale>
        <p:origin x="2118" y="84"/>
      </p:cViewPr>
      <p:guideLst>
        <p:guide orient="horz" pos="2880"/>
        <p:guide orient="horz" pos="3105"/>
        <p:guide orient="horz" pos="1986"/>
        <p:guide orient="horz" pos="2141"/>
        <p:guide pos="2160"/>
        <p:guide pos="2141"/>
        <p:guide pos="3132"/>
        <p:guide pos="3105"/>
      </p:guideLst>
    </p:cSldViewPr>
  </p:notesViewPr>
  <p:gridSpacing cx="45005" cy="45005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83233" y="1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C2B07-6EF8-4711-85F3-367E090E2F2D}" type="datetimeFigureOut">
              <a:rPr lang="de-DE" smtClean="0"/>
              <a:pPr/>
              <a:t>13.2.2018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83233" y="6456612"/>
            <a:ext cx="4271275" cy="33988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ABB9CD-03E8-40B3-92D9-EC125631634A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51310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otizenplatzhalter 7"/>
          <p:cNvSpPr>
            <a:spLocks noGrp="1"/>
          </p:cNvSpPr>
          <p:nvPr>
            <p:ph type="body" sz="quarter" idx="3"/>
          </p:nvPr>
        </p:nvSpPr>
        <p:spPr>
          <a:xfrm>
            <a:off x="967954" y="446510"/>
            <a:ext cx="1944216" cy="259228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endParaRPr lang="de-DE" dirty="0"/>
          </a:p>
        </p:txBody>
      </p:sp>
      <p:sp>
        <p:nvSpPr>
          <p:cNvPr id="9" name="Folienbildplatzhalter 8"/>
          <p:cNvSpPr>
            <a:spLocks noGrp="1" noRot="1" noChangeAspect="1"/>
          </p:cNvSpPr>
          <p:nvPr>
            <p:ph type="sldImg" idx="2"/>
          </p:nvPr>
        </p:nvSpPr>
        <p:spPr>
          <a:xfrm>
            <a:off x="3087688" y="509588"/>
            <a:ext cx="36814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73523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creativecommons.org/licenses/by-sa/3.0/de/" TargetMode="Externa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7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https://creativecommons.org/licenses/by-sa/3.0/de/" TargetMode="Externa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hyperlink" Target="https://creativecommons.org/licenses/by-sa/3.0/de/" TargetMode="External"/><Relationship Id="rId7" Type="http://schemas.microsoft.com/office/2007/relationships/hdphoto" Target="../media/hdphoto1.wdp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png"/><Relationship Id="rId5" Type="http://schemas.openxmlformats.org/officeDocument/2006/relationships/image" Target="../media/image6.emf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D_1ü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-1665" y="-11215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sp>
        <p:nvSpPr>
          <p:cNvPr id="5" name="Rechteck 4"/>
          <p:cNvSpPr/>
          <p:nvPr userDrawn="1"/>
        </p:nvSpPr>
        <p:spPr>
          <a:xfrm>
            <a:off x="64076" y="1180950"/>
            <a:ext cx="72008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Übung</a:t>
            </a:r>
            <a:endParaRPr lang="de-DE" sz="1100" dirty="0"/>
          </a:p>
        </p:txBody>
      </p:sp>
      <p:sp>
        <p:nvSpPr>
          <p:cNvPr id="65" name="AutoShape 115"/>
          <p:cNvSpPr>
            <a:spLocks noChangeArrowheads="1"/>
          </p:cNvSpPr>
          <p:nvPr userDrawn="1"/>
        </p:nvSpPr>
        <p:spPr bwMode="auto">
          <a:xfrm>
            <a:off x="94556" y="1052736"/>
            <a:ext cx="9721080" cy="1362716"/>
          </a:xfrm>
          <a:prstGeom prst="roundRect">
            <a:avLst>
              <a:gd name="adj" fmla="val 10896"/>
            </a:avLst>
          </a:prstGeom>
          <a:noFill/>
          <a:ln w="19050">
            <a:solidFill>
              <a:srgbClr val="0472B6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endParaRPr lang="de-DE"/>
          </a:p>
        </p:txBody>
      </p:sp>
      <p:sp>
        <p:nvSpPr>
          <p:cNvPr id="49" name="Rechteck 48"/>
          <p:cNvSpPr/>
          <p:nvPr userDrawn="1"/>
        </p:nvSpPr>
        <p:spPr>
          <a:xfrm>
            <a:off x="8121352" y="1189284"/>
            <a:ext cx="104411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Zeit in Min.</a:t>
            </a:r>
            <a:endParaRPr lang="de-DE" sz="1000" dirty="0"/>
          </a:p>
        </p:txBody>
      </p:sp>
      <p:sp>
        <p:nvSpPr>
          <p:cNvPr id="99" name="Textplatzhalter 2"/>
          <p:cNvSpPr>
            <a:spLocks noGrp="1"/>
          </p:cNvSpPr>
          <p:nvPr>
            <p:ph type="body" sz="quarter" idx="14" hasCustomPrompt="1"/>
          </p:nvPr>
        </p:nvSpPr>
        <p:spPr>
          <a:xfrm>
            <a:off x="8980578" y="1174770"/>
            <a:ext cx="705900" cy="227546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ctr">
              <a:buNone/>
              <a:defRPr sz="1000" b="0" baseline="0"/>
            </a:lvl1pPr>
          </a:lstStyle>
          <a:p>
            <a:pPr lvl="0"/>
            <a:r>
              <a:rPr lang="de-DE" dirty="0"/>
              <a:t>Zeit</a:t>
            </a:r>
          </a:p>
        </p:txBody>
      </p:sp>
      <p:sp>
        <p:nvSpPr>
          <p:cNvPr id="103" name="Rechteck 102"/>
          <p:cNvSpPr/>
          <p:nvPr userDrawn="1"/>
        </p:nvSpPr>
        <p:spPr>
          <a:xfrm>
            <a:off x="5055488" y="1206646"/>
            <a:ext cx="991629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Trainingsart</a:t>
            </a:r>
            <a:endParaRPr lang="de-DE" sz="1000" dirty="0"/>
          </a:p>
        </p:txBody>
      </p:sp>
      <p:sp>
        <p:nvSpPr>
          <p:cNvPr id="104" name="Textplatzhalter 2"/>
          <p:cNvSpPr>
            <a:spLocks noGrp="1" noChangeAspect="1"/>
          </p:cNvSpPr>
          <p:nvPr>
            <p:ph type="body" sz="quarter" idx="18" hasCustomPrompt="1"/>
          </p:nvPr>
        </p:nvSpPr>
        <p:spPr>
          <a:xfrm>
            <a:off x="2574066" y="1193777"/>
            <a:ext cx="2481422" cy="22393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Name</a:t>
            </a:r>
          </a:p>
        </p:txBody>
      </p:sp>
      <p:sp>
        <p:nvSpPr>
          <p:cNvPr id="140" name="Textplatzhalter 2"/>
          <p:cNvSpPr>
            <a:spLocks noGrp="1"/>
          </p:cNvSpPr>
          <p:nvPr>
            <p:ph type="body" sz="quarter" idx="19" hasCustomPrompt="1"/>
          </p:nvPr>
        </p:nvSpPr>
        <p:spPr>
          <a:xfrm>
            <a:off x="6027832" y="1202522"/>
            <a:ext cx="2021512" cy="229479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Art</a:t>
            </a:r>
          </a:p>
        </p:txBody>
      </p:sp>
      <p:sp>
        <p:nvSpPr>
          <p:cNvPr id="141" name="Rechteck 140"/>
          <p:cNvSpPr/>
          <p:nvPr userDrawn="1"/>
        </p:nvSpPr>
        <p:spPr>
          <a:xfrm>
            <a:off x="1348685" y="1193778"/>
            <a:ext cx="121643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Name der Übung</a:t>
            </a:r>
            <a:endParaRPr lang="de-DE" sz="1000" dirty="0"/>
          </a:p>
        </p:txBody>
      </p:sp>
      <p:sp>
        <p:nvSpPr>
          <p:cNvPr id="87" name="Rechteck 86"/>
          <p:cNvSpPr/>
          <p:nvPr userDrawn="1"/>
        </p:nvSpPr>
        <p:spPr>
          <a:xfrm>
            <a:off x="18356" y="1423353"/>
            <a:ext cx="1224136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kumimoji="0" lang="de-DE" altLang="de-DE" sz="10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Beschreibung</a:t>
            </a:r>
            <a:endParaRPr lang="de-DE" sz="1000" dirty="0"/>
          </a:p>
        </p:txBody>
      </p:sp>
      <p:sp>
        <p:nvSpPr>
          <p:cNvPr id="88" name="Textplatzhalter 2"/>
          <p:cNvSpPr>
            <a:spLocks noGrp="1"/>
          </p:cNvSpPr>
          <p:nvPr>
            <p:ph type="body" sz="quarter" idx="20" hasCustomPrompt="1"/>
          </p:nvPr>
        </p:nvSpPr>
        <p:spPr>
          <a:xfrm>
            <a:off x="688320" y="1181673"/>
            <a:ext cx="561607" cy="218058"/>
          </a:xfrm>
          <a:prstGeom prst="rect">
            <a:avLst/>
          </a:prstGeom>
          <a:ln>
            <a:solidFill>
              <a:schemeClr val="tx1"/>
            </a:solidFill>
            <a:prstDash val="solid"/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Nr.</a:t>
            </a:r>
          </a:p>
        </p:txBody>
      </p:sp>
      <p:sp>
        <p:nvSpPr>
          <p:cNvPr id="89" name="Textplatzhalter 2"/>
          <p:cNvSpPr>
            <a:spLocks noGrp="1"/>
          </p:cNvSpPr>
          <p:nvPr>
            <p:ph type="body" sz="quarter" idx="21"/>
          </p:nvPr>
        </p:nvSpPr>
        <p:spPr>
          <a:xfrm>
            <a:off x="217950" y="1669573"/>
            <a:ext cx="9470101" cy="697153"/>
          </a:xfrm>
          <a:prstGeom prst="rect">
            <a:avLst/>
          </a:prstGeom>
          <a:ln w="3175">
            <a:solidFill>
              <a:schemeClr val="tx1"/>
            </a:solidFill>
          </a:ln>
        </p:spPr>
        <p:txBody>
          <a:bodyPr/>
          <a:lstStyle>
            <a:lvl1pPr marL="0" indent="0" algn="l">
              <a:buNone/>
              <a:defRPr sz="1000" b="0" i="0" baseline="0"/>
            </a:lvl1pPr>
          </a:lstStyle>
          <a:p>
            <a:pPr lvl="0"/>
            <a:r>
              <a:rPr lang="de-DE" dirty="0"/>
              <a:t>Text</a:t>
            </a:r>
          </a:p>
        </p:txBody>
      </p:sp>
      <p:grpSp>
        <p:nvGrpSpPr>
          <p:cNvPr id="53" name="Gruppieren 52">
            <a:extLst>
              <a:ext uri="{FF2B5EF4-FFF2-40B4-BE49-F238E27FC236}">
                <a16:creationId xmlns="" xmlns:a16="http://schemas.microsoft.com/office/drawing/2014/main" id="{0156BD12-19B2-4865-B2E5-7E833C93D5AD}"/>
              </a:ext>
            </a:extLst>
          </p:cNvPr>
          <p:cNvGrpSpPr/>
          <p:nvPr userDrawn="1"/>
        </p:nvGrpSpPr>
        <p:grpSpPr>
          <a:xfrm>
            <a:off x="1711811" y="-418196"/>
            <a:ext cx="5626454" cy="8167676"/>
            <a:chOff x="3308247" y="-1539551"/>
            <a:chExt cx="5626454" cy="8167676"/>
          </a:xfrm>
        </p:grpSpPr>
        <p:grpSp>
          <p:nvGrpSpPr>
            <p:cNvPr id="54" name="Gruppieren 53">
              <a:extLst>
                <a:ext uri="{FF2B5EF4-FFF2-40B4-BE49-F238E27FC236}">
                  <a16:creationId xmlns="" xmlns:a16="http://schemas.microsoft.com/office/drawing/2014/main" id="{F237E8EC-DD1B-4905-9CB7-14124A8DB3EC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5605835" y="-1539551"/>
              <a:ext cx="2764322" cy="8167676"/>
              <a:chOff x="7131526" y="138"/>
              <a:chExt cx="2574002" cy="7605326"/>
            </a:xfrm>
            <a:scene3d>
              <a:camera prst="perspectiveRelaxedModerately" fov="5700000">
                <a:rot lat="2100000" lon="18000000" rev="6600000"/>
              </a:camera>
              <a:lightRig rig="threePt" dir="t"/>
            </a:scene3d>
          </p:grpSpPr>
          <p:sp>
            <p:nvSpPr>
              <p:cNvPr id="64" name="Rechteck 63">
                <a:extLst>
                  <a:ext uri="{FF2B5EF4-FFF2-40B4-BE49-F238E27FC236}">
                    <a16:creationId xmlns="" xmlns:a16="http://schemas.microsoft.com/office/drawing/2014/main" id="{EDDC3A6A-7DEB-412F-AD80-F53ED5242653}"/>
                  </a:ext>
                </a:extLst>
              </p:cNvPr>
              <p:cNvSpPr>
                <a:spLocks/>
              </p:cNvSpPr>
              <p:nvPr userDrawn="1"/>
            </p:nvSpPr>
            <p:spPr>
              <a:xfrm rot="10800000" flipV="1">
                <a:off x="7131528" y="1228661"/>
                <a:ext cx="2574000" cy="5148000"/>
              </a:xfrm>
              <a:prstGeom prst="rect">
                <a:avLst/>
              </a:prstGeom>
              <a:solidFill>
                <a:srgbClr val="EA8B00"/>
              </a:solidFill>
              <a:ln w="28575">
                <a:solidFill>
                  <a:srgbClr val="0468B6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6" name="Bogen 65">
                <a:extLst>
                  <a:ext uri="{FF2B5EF4-FFF2-40B4-BE49-F238E27FC236}">
                    <a16:creationId xmlns="" xmlns:a16="http://schemas.microsoft.com/office/drawing/2014/main" id="{05514C5B-A42B-4838-B09F-0FC5B089FF2D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5400000" flipH="1">
                <a:off x="7190027" y="5148464"/>
                <a:ext cx="2457000" cy="2457000"/>
              </a:xfrm>
              <a:prstGeom prst="arc">
                <a:avLst>
                  <a:gd name="adj1" fmla="val 16221179"/>
                  <a:gd name="adj2" fmla="val 5395360"/>
                </a:avLst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7" name="Ellipse 66">
                <a:extLst>
                  <a:ext uri="{FF2B5EF4-FFF2-40B4-BE49-F238E27FC236}">
                    <a16:creationId xmlns="" xmlns:a16="http://schemas.microsoft.com/office/drawing/2014/main" id="{B5B1BB3C-A4B5-4817-9A71-E620959838F9}"/>
                  </a:ext>
                </a:extLst>
              </p:cNvPr>
              <p:cNvSpPr/>
              <p:nvPr userDrawn="1"/>
            </p:nvSpPr>
            <p:spPr>
              <a:xfrm rot="5400000" flipH="1" flipV="1">
                <a:off x="8406827" y="5544188"/>
                <a:ext cx="23400" cy="23400"/>
              </a:xfrm>
              <a:prstGeom prst="ellipse">
                <a:avLst/>
              </a:prstGeom>
              <a:solidFill>
                <a:srgbClr val="0468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Bogen 67">
                <a:extLst>
                  <a:ext uri="{FF2B5EF4-FFF2-40B4-BE49-F238E27FC236}">
                    <a16:creationId xmlns="" xmlns:a16="http://schemas.microsoft.com/office/drawing/2014/main" id="{7157D86B-5C5E-4986-B8BE-6FFD20BF8DF9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5400000">
                <a:off x="7190027" y="138"/>
                <a:ext cx="2457000" cy="2457000"/>
              </a:xfrm>
              <a:prstGeom prst="arc">
                <a:avLst>
                  <a:gd name="adj1" fmla="val 16186529"/>
                  <a:gd name="adj2" fmla="val 5386854"/>
                </a:avLst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9" name="Ellipse 68">
                <a:extLst>
                  <a:ext uri="{FF2B5EF4-FFF2-40B4-BE49-F238E27FC236}">
                    <a16:creationId xmlns="" xmlns:a16="http://schemas.microsoft.com/office/drawing/2014/main" id="{B20105C4-2B00-4860-BD3F-5C311889542E}"/>
                  </a:ext>
                </a:extLst>
              </p:cNvPr>
              <p:cNvSpPr/>
              <p:nvPr userDrawn="1"/>
            </p:nvSpPr>
            <p:spPr>
              <a:xfrm rot="5400000" flipV="1">
                <a:off x="8406827" y="2036258"/>
                <a:ext cx="23400" cy="23400"/>
              </a:xfrm>
              <a:prstGeom prst="ellipse">
                <a:avLst/>
              </a:prstGeom>
              <a:solidFill>
                <a:srgbClr val="0468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0" name="Rechteck 69">
                <a:extLst>
                  <a:ext uri="{FF2B5EF4-FFF2-40B4-BE49-F238E27FC236}">
                    <a16:creationId xmlns="" xmlns:a16="http://schemas.microsoft.com/office/drawing/2014/main" id="{58318E12-8070-4905-9957-70188C3AB272}"/>
                  </a:ext>
                </a:extLst>
              </p:cNvPr>
              <p:cNvSpPr/>
              <p:nvPr userDrawn="1"/>
            </p:nvSpPr>
            <p:spPr>
              <a:xfrm rot="5400000" flipH="1">
                <a:off x="8360027" y="994806"/>
                <a:ext cx="117000" cy="351000"/>
              </a:xfrm>
              <a:prstGeom prst="rect">
                <a:avLst/>
              </a:prstGeom>
              <a:pattFill prst="smGrid">
                <a:fgClr>
                  <a:srgbClr val="EA8B00"/>
                </a:fgClr>
                <a:bgClr>
                  <a:schemeClr val="bg1"/>
                </a:bgClr>
              </a:pattFill>
              <a:ln w="28575"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1" name="Rechteck 70">
                <a:extLst>
                  <a:ext uri="{FF2B5EF4-FFF2-40B4-BE49-F238E27FC236}">
                    <a16:creationId xmlns="" xmlns:a16="http://schemas.microsoft.com/office/drawing/2014/main" id="{6DC4A850-5C54-40FC-A62C-4D0D206FCBE3}"/>
                  </a:ext>
                </a:extLst>
              </p:cNvPr>
              <p:cNvSpPr/>
              <p:nvPr userDrawn="1"/>
            </p:nvSpPr>
            <p:spPr>
              <a:xfrm rot="5400000" flipH="1">
                <a:off x="8360027" y="6259106"/>
                <a:ext cx="117000" cy="351000"/>
              </a:xfrm>
              <a:prstGeom prst="rect">
                <a:avLst/>
              </a:prstGeom>
              <a:pattFill prst="smGrid">
                <a:fgClr>
                  <a:srgbClr val="EA8B00"/>
                </a:fgClr>
                <a:bgClr>
                  <a:schemeClr val="bg1"/>
                </a:bgClr>
              </a:pattFill>
              <a:ln w="28575"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72" name="Gerade Verbindung 88">
                <a:extLst>
                  <a:ext uri="{FF2B5EF4-FFF2-40B4-BE49-F238E27FC236}">
                    <a16:creationId xmlns="" xmlns:a16="http://schemas.microsoft.com/office/drawing/2014/main" id="{F6E95440-F391-4284-9216-0018E73ACE10}"/>
                  </a:ext>
                </a:extLst>
              </p:cNvPr>
              <p:cNvCxnSpPr/>
              <p:nvPr userDrawn="1"/>
            </p:nvCxnSpPr>
            <p:spPr>
              <a:xfrm rot="5400000">
                <a:off x="8418527" y="2517379"/>
                <a:ext cx="0" cy="2574001"/>
              </a:xfrm>
              <a:prstGeom prst="line">
                <a:avLst/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55" name="Gruppieren 54">
              <a:extLst>
                <a:ext uri="{FF2B5EF4-FFF2-40B4-BE49-F238E27FC236}">
                  <a16:creationId xmlns="" xmlns:a16="http://schemas.microsoft.com/office/drawing/2014/main" id="{77CB27E7-135A-42BC-ACD6-C0EB51E314FA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3308247" y="3349771"/>
              <a:ext cx="842620" cy="505082"/>
              <a:chOff x="1645395" y="4426714"/>
              <a:chExt cx="914400" cy="548108"/>
            </a:xfrm>
          </p:grpSpPr>
          <p:sp>
            <p:nvSpPr>
              <p:cNvPr id="61" name="Rechteck 60">
                <a:extLst>
                  <a:ext uri="{FF2B5EF4-FFF2-40B4-BE49-F238E27FC236}">
                    <a16:creationId xmlns="" xmlns:a16="http://schemas.microsoft.com/office/drawing/2014/main" id="{AAB023CA-0761-49A6-9863-388F052EC16A}"/>
                  </a:ext>
                </a:extLst>
              </p:cNvPr>
              <p:cNvSpPr/>
              <p:nvPr userDrawn="1"/>
            </p:nvSpPr>
            <p:spPr>
              <a:xfrm>
                <a:off x="2135936" y="4650822"/>
                <a:ext cx="262879" cy="3240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  <a:scene3d>
                <a:camera prst="isometricRightUp">
                  <a:rot lat="2100000" lon="1950000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2" name="Rechteck 61">
                <a:extLst>
                  <a:ext uri="{FF2B5EF4-FFF2-40B4-BE49-F238E27FC236}">
                    <a16:creationId xmlns="" xmlns:a16="http://schemas.microsoft.com/office/drawing/2014/main" id="{FA43E75B-150A-4928-A93E-2FED2EDBC866}"/>
                  </a:ext>
                </a:extLst>
              </p:cNvPr>
              <p:cNvSpPr/>
              <p:nvPr userDrawn="1"/>
            </p:nvSpPr>
            <p:spPr>
              <a:xfrm>
                <a:off x="2097832" y="4426714"/>
                <a:ext cx="234000" cy="26149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9525">
                <a:solidFill>
                  <a:schemeClr val="tx1"/>
                </a:solidFill>
              </a:ln>
              <a:scene3d>
                <a:camera prst="perspectiveRelaxedModerately" fov="7200000">
                  <a:rot lat="20823387" lon="20755437" rev="1414905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3" name="Rechteck 62">
                <a:extLst>
                  <a:ext uri="{FF2B5EF4-FFF2-40B4-BE49-F238E27FC236}">
                    <a16:creationId xmlns="" xmlns:a16="http://schemas.microsoft.com/office/drawing/2014/main" id="{04B332FA-A914-4FCD-BEB3-4DC9A37CEAAC}"/>
                  </a:ext>
                </a:extLst>
              </p:cNvPr>
              <p:cNvSpPr/>
              <p:nvPr userDrawn="1"/>
            </p:nvSpPr>
            <p:spPr>
              <a:xfrm>
                <a:off x="1645395" y="4592109"/>
                <a:ext cx="914400" cy="266961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9050">
                <a:solidFill>
                  <a:schemeClr val="tx1"/>
                </a:solidFill>
              </a:ln>
              <a:scene3d>
                <a:camera prst="perspectiveRelaxedModerately">
                  <a:rot lat="973831" lon="504000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56" name="Gruppieren 55">
              <a:extLst>
                <a:ext uri="{FF2B5EF4-FFF2-40B4-BE49-F238E27FC236}">
                  <a16:creationId xmlns="" xmlns:a16="http://schemas.microsoft.com/office/drawing/2014/main" id="{C3A4E6D9-D34D-4F4C-A94E-9F2A8F6481DE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8418908" y="1619271"/>
              <a:ext cx="515793" cy="340133"/>
              <a:chOff x="6964461" y="2634619"/>
              <a:chExt cx="576064" cy="379882"/>
            </a:xfrm>
          </p:grpSpPr>
          <p:sp>
            <p:nvSpPr>
              <p:cNvPr id="57" name="Rechteck 56">
                <a:extLst>
                  <a:ext uri="{FF2B5EF4-FFF2-40B4-BE49-F238E27FC236}">
                    <a16:creationId xmlns="" xmlns:a16="http://schemas.microsoft.com/office/drawing/2014/main" id="{F40CF93F-1334-4393-AEFC-5C424118C70F}"/>
                  </a:ext>
                </a:extLst>
              </p:cNvPr>
              <p:cNvSpPr/>
              <p:nvPr userDrawn="1"/>
            </p:nvSpPr>
            <p:spPr>
              <a:xfrm>
                <a:off x="7041231" y="2772504"/>
                <a:ext cx="136873" cy="1764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  <a:scene3d>
                <a:camera prst="perspectiveRelaxedModerately" fov="7200000">
                  <a:rot lat="597693" lon="17695379" rev="21547173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8" name="Rechteck 57">
                <a:extLst>
                  <a:ext uri="{FF2B5EF4-FFF2-40B4-BE49-F238E27FC236}">
                    <a16:creationId xmlns="" xmlns:a16="http://schemas.microsoft.com/office/drawing/2014/main" id="{C50CF2B3-E508-46E8-A3D8-A16F01BC705E}"/>
                  </a:ext>
                </a:extLst>
              </p:cNvPr>
              <p:cNvSpPr/>
              <p:nvPr userDrawn="1"/>
            </p:nvSpPr>
            <p:spPr>
              <a:xfrm>
                <a:off x="6964461" y="2780928"/>
                <a:ext cx="576064" cy="180101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9050">
                <a:solidFill>
                  <a:schemeClr val="tx1"/>
                </a:solidFill>
              </a:ln>
              <a:scene3d>
                <a:camera prst="perspectiveRelaxedModerately" fov="7200000">
                  <a:rot lat="300000" lon="3780000" rev="21599989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59" name="Rechteck 58">
                <a:extLst>
                  <a:ext uri="{FF2B5EF4-FFF2-40B4-BE49-F238E27FC236}">
                    <a16:creationId xmlns="" xmlns:a16="http://schemas.microsoft.com/office/drawing/2014/main" id="{AD072E18-8E23-4DA8-841B-FC874FB45A7F}"/>
                  </a:ext>
                </a:extLst>
              </p:cNvPr>
              <p:cNvSpPr/>
              <p:nvPr userDrawn="1"/>
            </p:nvSpPr>
            <p:spPr>
              <a:xfrm>
                <a:off x="7300685" y="2798501"/>
                <a:ext cx="132589" cy="2160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  <a:scene3d>
                <a:camera prst="perspectiveRelaxedModerately" fov="7200000">
                  <a:rot lat="597693" lon="17695379" rev="21547173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0" name="Rechteck 59">
                <a:extLst>
                  <a:ext uri="{FF2B5EF4-FFF2-40B4-BE49-F238E27FC236}">
                    <a16:creationId xmlns="" xmlns:a16="http://schemas.microsoft.com/office/drawing/2014/main" id="{C7802638-95AE-4B27-A968-B605F44DD0E7}"/>
                  </a:ext>
                </a:extLst>
              </p:cNvPr>
              <p:cNvSpPr/>
              <p:nvPr userDrawn="1"/>
            </p:nvSpPr>
            <p:spPr>
              <a:xfrm>
                <a:off x="7180486" y="2634619"/>
                <a:ext cx="112674" cy="302599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9525">
                <a:solidFill>
                  <a:schemeClr val="tx1"/>
                </a:solidFill>
              </a:ln>
              <a:scene3d>
                <a:camera prst="perspectiveRelaxedModerately" fov="7200000">
                  <a:rot lat="19860961" lon="16940042" rev="4980416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pic>
        <p:nvPicPr>
          <p:cNvPr id="34" name="Grafik 33">
            <a:hlinkClick r:id="rId4"/>
          </p:cNvPr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  <p:pic>
        <p:nvPicPr>
          <p:cNvPr id="35" name="Grafik 34"/>
          <p:cNvPicPr>
            <a:picLocks noChangeAspect="1"/>
          </p:cNvPicPr>
          <p:nvPr userDrawn="1"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9091" y1="82895" x2="0" y2="710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143635"/>
            <a:ext cx="360000" cy="31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542722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3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Grafik 3">
            <a:hlinkClick r:id="rId4"/>
          </p:cNvPr>
          <p:cNvPicPr>
            <a:picLocks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  <p:pic>
        <p:nvPicPr>
          <p:cNvPr id="5" name="Grafik 4"/>
          <p:cNvPicPr>
            <a:picLocks noChangeAspect="1"/>
          </p:cNvPicPr>
          <p:nvPr userDrawn="1"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9091" y1="82895" x2="0" y2="710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143635"/>
            <a:ext cx="360000" cy="31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97422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Quellenverzeichn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Grafik 5" descr="PPT-Hintergrund-Seite-2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0" y="692"/>
            <a:ext cx="9906000" cy="6856619"/>
          </a:xfrm>
          <a:prstGeom prst="rect">
            <a:avLst/>
          </a:prstGeom>
        </p:spPr>
      </p:pic>
      <p:sp>
        <p:nvSpPr>
          <p:cNvPr id="12" name="Fußzeilenplatzhalter 4"/>
          <p:cNvSpPr txBox="1">
            <a:spLocks/>
          </p:cNvSpPr>
          <p:nvPr userDrawn="1"/>
        </p:nvSpPr>
        <p:spPr>
          <a:xfrm>
            <a:off x="6769135" y="6508752"/>
            <a:ext cx="3136900" cy="365125"/>
          </a:xfrm>
          <a:prstGeom prst="rect">
            <a:avLst/>
          </a:prstGeom>
        </p:spPr>
        <p:txBody>
          <a:bodyPr vert="horz" lIns="99060" tIns="49530" rIns="99060" bIns="4953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90641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de-DE" sz="1083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Seite </a:t>
            </a:r>
            <a:fld id="{D68366FA-F089-4C7D-8555-2E2F6CF74201}" type="slidenum">
              <a:rPr kumimoji="0" lang="de-DE" sz="1083" b="0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85000"/>
                  </a:schemeClr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pPr marL="0" marR="0" lvl="0" indent="0" algn="r" defTabSz="990641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‹Nr.›</a:t>
            </a:fld>
            <a:endParaRPr kumimoji="0" lang="de-DE" sz="1083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85000"/>
                </a:schemeClr>
              </a:solidFill>
              <a:effectLst/>
              <a:uLnTx/>
              <a:uFillTx/>
              <a:latin typeface="Arial" pitchFamily="34" charset="0"/>
              <a:ea typeface="+mn-ea"/>
              <a:cs typeface="Arial" pitchFamily="34" charset="0"/>
            </a:endParaRPr>
          </a:p>
        </p:txBody>
      </p:sp>
      <p:pic>
        <p:nvPicPr>
          <p:cNvPr id="4" name="Grafik 3">
            <a:hlinkClick r:id="rId3"/>
          </p:cNvPr>
          <p:cNvPicPr>
            <a:picLocks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000" y="6300000"/>
            <a:ext cx="1117600" cy="393700"/>
          </a:xfrm>
          <a:prstGeom prst="rect">
            <a:avLst/>
          </a:prstGeom>
        </p:spPr>
      </p:pic>
      <p:pic>
        <p:nvPicPr>
          <p:cNvPr id="2055" name="Picture 7"/>
          <p:cNvPicPr>
            <a:picLocks noChangeAspect="1" noChangeArrowheads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375" y="1718810"/>
            <a:ext cx="9273250" cy="3420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" name="Grafik 7"/>
          <p:cNvPicPr>
            <a:picLocks noChangeAspect="1"/>
          </p:cNvPicPr>
          <p:nvPr userDrawn="1"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0" b="100000" l="0" r="100000">
                        <a14:foregroundMark x1="9091" y1="82895" x2="0" y2="710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143635"/>
            <a:ext cx="360000" cy="31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92044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creativecommons.org/licenses/by-sa/3.0/de/" TargetMode="External"/><Relationship Id="rId5" Type="http://schemas.openxmlformats.org/officeDocument/2006/relationships/image" Target="../media/image1.png"/><Relationship Id="rId4" Type="http://schemas.openxmlformats.org/officeDocument/2006/relationships/theme" Target="../theme/theme1.xml"/><Relationship Id="rId9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extfeld 20"/>
          <p:cNvSpPr txBox="1"/>
          <p:nvPr/>
        </p:nvSpPr>
        <p:spPr>
          <a:xfrm>
            <a:off x="7041367" y="5996113"/>
            <a:ext cx="2763119" cy="78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Universität Koblenz-Landau</a:t>
            </a:r>
          </a:p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Campus Koblenz</a:t>
            </a:r>
          </a:p>
          <a:p>
            <a:pPr algn="r"/>
            <a:r>
              <a:rPr lang="de-DE" sz="1137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Institut</a:t>
            </a:r>
            <a:r>
              <a:rPr lang="de-DE" sz="1137" baseline="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 für Sportwissenschaft (FB3)</a:t>
            </a:r>
          </a:p>
          <a:p>
            <a:pPr algn="r"/>
            <a:r>
              <a:rPr lang="de-DE" sz="1137" baseline="0" dirty="0">
                <a:solidFill>
                  <a:schemeClr val="bg1">
                    <a:lumMod val="95000"/>
                  </a:schemeClr>
                </a:solidFill>
                <a:latin typeface="Arial" pitchFamily="34" charset="0"/>
                <a:cs typeface="Arial" pitchFamily="34" charset="0"/>
              </a:rPr>
              <a:t>Universitätsstraße 1, 56070 Koblenz</a:t>
            </a:r>
            <a:endParaRPr lang="de-DE" sz="1137" dirty="0">
              <a:solidFill>
                <a:schemeClr val="bg1">
                  <a:lumMod val="95000"/>
                </a:schemeClr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4" name="Grafik 3" descr="KNSU-PowerPoint-Vorlage-Seite-1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0" y="3602"/>
            <a:ext cx="9906000" cy="6856619"/>
          </a:xfrm>
          <a:prstGeom prst="rect">
            <a:avLst/>
          </a:prstGeom>
        </p:spPr>
      </p:pic>
      <p:grpSp>
        <p:nvGrpSpPr>
          <p:cNvPr id="63" name="Gruppieren 62">
            <a:extLst>
              <a:ext uri="{FF2B5EF4-FFF2-40B4-BE49-F238E27FC236}">
                <a16:creationId xmlns="" xmlns:a16="http://schemas.microsoft.com/office/drawing/2014/main" id="{460EBB2B-376C-48E8-8A91-180DF913AFF3}"/>
              </a:ext>
            </a:extLst>
          </p:cNvPr>
          <p:cNvGrpSpPr/>
          <p:nvPr userDrawn="1"/>
        </p:nvGrpSpPr>
        <p:grpSpPr>
          <a:xfrm>
            <a:off x="3308247" y="-1539551"/>
            <a:ext cx="5626454" cy="8167676"/>
            <a:chOff x="3308247" y="-1539551"/>
            <a:chExt cx="5626454" cy="8167676"/>
          </a:xfrm>
        </p:grpSpPr>
        <p:grpSp>
          <p:nvGrpSpPr>
            <p:cNvPr id="64" name="Gruppieren 63">
              <a:extLst>
                <a:ext uri="{FF2B5EF4-FFF2-40B4-BE49-F238E27FC236}">
                  <a16:creationId xmlns="" xmlns:a16="http://schemas.microsoft.com/office/drawing/2014/main" id="{F0A10DD4-5E00-4BE7-B605-D18ECE5D3072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5605835" y="-1539551"/>
              <a:ext cx="2764322" cy="8167676"/>
              <a:chOff x="7131526" y="138"/>
              <a:chExt cx="2574002" cy="7605326"/>
            </a:xfrm>
            <a:scene3d>
              <a:camera prst="perspectiveRelaxedModerately" fov="5700000">
                <a:rot lat="2100000" lon="18000000" rev="6600000"/>
              </a:camera>
              <a:lightRig rig="threePt" dir="t"/>
            </a:scene3d>
          </p:grpSpPr>
          <p:sp>
            <p:nvSpPr>
              <p:cNvPr id="74" name="Rechteck 73">
                <a:extLst>
                  <a:ext uri="{FF2B5EF4-FFF2-40B4-BE49-F238E27FC236}">
                    <a16:creationId xmlns="" xmlns:a16="http://schemas.microsoft.com/office/drawing/2014/main" id="{4262D46E-95CF-413D-B785-FC4F9FFBD575}"/>
                  </a:ext>
                </a:extLst>
              </p:cNvPr>
              <p:cNvSpPr>
                <a:spLocks/>
              </p:cNvSpPr>
              <p:nvPr userDrawn="1"/>
            </p:nvSpPr>
            <p:spPr>
              <a:xfrm rot="10800000" flipV="1">
                <a:off x="7131528" y="1228661"/>
                <a:ext cx="2574000" cy="5148000"/>
              </a:xfrm>
              <a:prstGeom prst="rect">
                <a:avLst/>
              </a:prstGeom>
              <a:solidFill>
                <a:srgbClr val="EA8B00"/>
              </a:solidFill>
              <a:ln w="28575">
                <a:solidFill>
                  <a:srgbClr val="0468B6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5" name="Bogen 74">
                <a:extLst>
                  <a:ext uri="{FF2B5EF4-FFF2-40B4-BE49-F238E27FC236}">
                    <a16:creationId xmlns="" xmlns:a16="http://schemas.microsoft.com/office/drawing/2014/main" id="{3E94A9D2-0E52-49CC-9F1A-4E585C9A3333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5400000" flipH="1">
                <a:off x="7190027" y="5148464"/>
                <a:ext cx="2457000" cy="2457000"/>
              </a:xfrm>
              <a:prstGeom prst="arc">
                <a:avLst>
                  <a:gd name="adj1" fmla="val 16221179"/>
                  <a:gd name="adj2" fmla="val 5395360"/>
                </a:avLst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6" name="Ellipse 75">
                <a:extLst>
                  <a:ext uri="{FF2B5EF4-FFF2-40B4-BE49-F238E27FC236}">
                    <a16:creationId xmlns="" xmlns:a16="http://schemas.microsoft.com/office/drawing/2014/main" id="{D36A459D-4771-4E75-A2B1-3E0687497570}"/>
                  </a:ext>
                </a:extLst>
              </p:cNvPr>
              <p:cNvSpPr/>
              <p:nvPr userDrawn="1"/>
            </p:nvSpPr>
            <p:spPr>
              <a:xfrm rot="5400000" flipH="1" flipV="1">
                <a:off x="8406827" y="5544188"/>
                <a:ext cx="23400" cy="23400"/>
              </a:xfrm>
              <a:prstGeom prst="ellipse">
                <a:avLst/>
              </a:prstGeom>
              <a:solidFill>
                <a:srgbClr val="0468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7" name="Bogen 76">
                <a:extLst>
                  <a:ext uri="{FF2B5EF4-FFF2-40B4-BE49-F238E27FC236}">
                    <a16:creationId xmlns="" xmlns:a16="http://schemas.microsoft.com/office/drawing/2014/main" id="{FF295A06-FFF1-4641-8050-EB467E367473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5400000">
                <a:off x="7190027" y="138"/>
                <a:ext cx="2457000" cy="2457000"/>
              </a:xfrm>
              <a:prstGeom prst="arc">
                <a:avLst>
                  <a:gd name="adj1" fmla="val 16186529"/>
                  <a:gd name="adj2" fmla="val 5386854"/>
                </a:avLst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8" name="Ellipse 77">
                <a:extLst>
                  <a:ext uri="{FF2B5EF4-FFF2-40B4-BE49-F238E27FC236}">
                    <a16:creationId xmlns="" xmlns:a16="http://schemas.microsoft.com/office/drawing/2014/main" id="{0A6A951E-D132-412C-AA35-82B4CCDE3CAE}"/>
                  </a:ext>
                </a:extLst>
              </p:cNvPr>
              <p:cNvSpPr/>
              <p:nvPr userDrawn="1"/>
            </p:nvSpPr>
            <p:spPr>
              <a:xfrm rot="5400000" flipV="1">
                <a:off x="8406827" y="2036258"/>
                <a:ext cx="23400" cy="23400"/>
              </a:xfrm>
              <a:prstGeom prst="ellipse">
                <a:avLst/>
              </a:prstGeom>
              <a:solidFill>
                <a:srgbClr val="0468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9" name="Rechteck 78">
                <a:extLst>
                  <a:ext uri="{FF2B5EF4-FFF2-40B4-BE49-F238E27FC236}">
                    <a16:creationId xmlns="" xmlns:a16="http://schemas.microsoft.com/office/drawing/2014/main" id="{75B17FC3-88DB-46B1-BA89-BF6CE865BE0D}"/>
                  </a:ext>
                </a:extLst>
              </p:cNvPr>
              <p:cNvSpPr/>
              <p:nvPr userDrawn="1"/>
            </p:nvSpPr>
            <p:spPr>
              <a:xfrm rot="5400000" flipH="1">
                <a:off x="8360027" y="994806"/>
                <a:ext cx="117000" cy="351000"/>
              </a:xfrm>
              <a:prstGeom prst="rect">
                <a:avLst/>
              </a:prstGeom>
              <a:pattFill prst="smGrid">
                <a:fgClr>
                  <a:srgbClr val="EA8B00"/>
                </a:fgClr>
                <a:bgClr>
                  <a:schemeClr val="bg1"/>
                </a:bgClr>
              </a:pattFill>
              <a:ln w="28575"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80" name="Rechteck 79">
                <a:extLst>
                  <a:ext uri="{FF2B5EF4-FFF2-40B4-BE49-F238E27FC236}">
                    <a16:creationId xmlns="" xmlns:a16="http://schemas.microsoft.com/office/drawing/2014/main" id="{2F62B9A3-1E22-4AA1-894F-F3F1B4FDC2F2}"/>
                  </a:ext>
                </a:extLst>
              </p:cNvPr>
              <p:cNvSpPr/>
              <p:nvPr userDrawn="1"/>
            </p:nvSpPr>
            <p:spPr>
              <a:xfrm rot="5400000" flipH="1">
                <a:off x="8360027" y="6259106"/>
                <a:ext cx="117000" cy="351000"/>
              </a:xfrm>
              <a:prstGeom prst="rect">
                <a:avLst/>
              </a:prstGeom>
              <a:pattFill prst="smGrid">
                <a:fgClr>
                  <a:srgbClr val="EA8B00"/>
                </a:fgClr>
                <a:bgClr>
                  <a:schemeClr val="bg1"/>
                </a:bgClr>
              </a:pattFill>
              <a:ln w="28575"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81" name="Gerade Verbindung 88">
                <a:extLst>
                  <a:ext uri="{FF2B5EF4-FFF2-40B4-BE49-F238E27FC236}">
                    <a16:creationId xmlns="" xmlns:a16="http://schemas.microsoft.com/office/drawing/2014/main" id="{07829147-C88B-4135-9495-491440A1CDA1}"/>
                  </a:ext>
                </a:extLst>
              </p:cNvPr>
              <p:cNvCxnSpPr/>
              <p:nvPr userDrawn="1"/>
            </p:nvCxnSpPr>
            <p:spPr>
              <a:xfrm rot="5400000">
                <a:off x="8418527" y="2517379"/>
                <a:ext cx="0" cy="2574001"/>
              </a:xfrm>
              <a:prstGeom prst="line">
                <a:avLst/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65" name="Gruppieren 64">
              <a:extLst>
                <a:ext uri="{FF2B5EF4-FFF2-40B4-BE49-F238E27FC236}">
                  <a16:creationId xmlns="" xmlns:a16="http://schemas.microsoft.com/office/drawing/2014/main" id="{6633269F-BC5F-4394-9C34-F69B50CC9A3D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3308247" y="3349771"/>
              <a:ext cx="842620" cy="505082"/>
              <a:chOff x="1645395" y="4426714"/>
              <a:chExt cx="914400" cy="548108"/>
            </a:xfrm>
          </p:grpSpPr>
          <p:sp>
            <p:nvSpPr>
              <p:cNvPr id="71" name="Rechteck 70">
                <a:extLst>
                  <a:ext uri="{FF2B5EF4-FFF2-40B4-BE49-F238E27FC236}">
                    <a16:creationId xmlns="" xmlns:a16="http://schemas.microsoft.com/office/drawing/2014/main" id="{FD264168-967C-4D8A-8D90-9D09DA190F53}"/>
                  </a:ext>
                </a:extLst>
              </p:cNvPr>
              <p:cNvSpPr/>
              <p:nvPr userDrawn="1"/>
            </p:nvSpPr>
            <p:spPr>
              <a:xfrm>
                <a:off x="2135936" y="4650822"/>
                <a:ext cx="262879" cy="3240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  <a:scene3d>
                <a:camera prst="isometricRightUp">
                  <a:rot lat="2100000" lon="1950000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2" name="Rechteck 71">
                <a:extLst>
                  <a:ext uri="{FF2B5EF4-FFF2-40B4-BE49-F238E27FC236}">
                    <a16:creationId xmlns="" xmlns:a16="http://schemas.microsoft.com/office/drawing/2014/main" id="{6D75F542-38CD-4E03-B21B-4598679ECBFF}"/>
                  </a:ext>
                </a:extLst>
              </p:cNvPr>
              <p:cNvSpPr/>
              <p:nvPr userDrawn="1"/>
            </p:nvSpPr>
            <p:spPr>
              <a:xfrm>
                <a:off x="2097832" y="4426714"/>
                <a:ext cx="234000" cy="26149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9525">
                <a:solidFill>
                  <a:schemeClr val="tx1"/>
                </a:solidFill>
              </a:ln>
              <a:scene3d>
                <a:camera prst="perspectiveRelaxedModerately" fov="7200000">
                  <a:rot lat="20823387" lon="20755437" rev="1414905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3" name="Rechteck 72">
                <a:extLst>
                  <a:ext uri="{FF2B5EF4-FFF2-40B4-BE49-F238E27FC236}">
                    <a16:creationId xmlns="" xmlns:a16="http://schemas.microsoft.com/office/drawing/2014/main" id="{4D13FBDA-EE46-42A9-9851-2355093C4E9B}"/>
                  </a:ext>
                </a:extLst>
              </p:cNvPr>
              <p:cNvSpPr/>
              <p:nvPr userDrawn="1"/>
            </p:nvSpPr>
            <p:spPr>
              <a:xfrm>
                <a:off x="1645395" y="4592109"/>
                <a:ext cx="914400" cy="266961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9050">
                <a:solidFill>
                  <a:schemeClr val="tx1"/>
                </a:solidFill>
              </a:ln>
              <a:scene3d>
                <a:camera prst="perspectiveRelaxedModerately">
                  <a:rot lat="973831" lon="504000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66" name="Gruppieren 65">
              <a:extLst>
                <a:ext uri="{FF2B5EF4-FFF2-40B4-BE49-F238E27FC236}">
                  <a16:creationId xmlns="" xmlns:a16="http://schemas.microsoft.com/office/drawing/2014/main" id="{31597642-F833-4A20-AC1C-DF698B8916C3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8418908" y="1619271"/>
              <a:ext cx="515793" cy="340133"/>
              <a:chOff x="6964461" y="2634619"/>
              <a:chExt cx="576064" cy="379882"/>
            </a:xfrm>
          </p:grpSpPr>
          <p:sp>
            <p:nvSpPr>
              <p:cNvPr id="67" name="Rechteck 66">
                <a:extLst>
                  <a:ext uri="{FF2B5EF4-FFF2-40B4-BE49-F238E27FC236}">
                    <a16:creationId xmlns="" xmlns:a16="http://schemas.microsoft.com/office/drawing/2014/main" id="{F6CD2703-55F2-43C7-84A5-422411EDB60B}"/>
                  </a:ext>
                </a:extLst>
              </p:cNvPr>
              <p:cNvSpPr/>
              <p:nvPr userDrawn="1"/>
            </p:nvSpPr>
            <p:spPr>
              <a:xfrm>
                <a:off x="7041231" y="2772504"/>
                <a:ext cx="136873" cy="1764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  <a:scene3d>
                <a:camera prst="perspectiveRelaxedModerately" fov="7200000">
                  <a:rot lat="597693" lon="17695379" rev="21547173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8" name="Rechteck 67">
                <a:extLst>
                  <a:ext uri="{FF2B5EF4-FFF2-40B4-BE49-F238E27FC236}">
                    <a16:creationId xmlns="" xmlns:a16="http://schemas.microsoft.com/office/drawing/2014/main" id="{B7AFEBC1-528A-442F-9493-9A6AB7C05FB4}"/>
                  </a:ext>
                </a:extLst>
              </p:cNvPr>
              <p:cNvSpPr/>
              <p:nvPr userDrawn="1"/>
            </p:nvSpPr>
            <p:spPr>
              <a:xfrm>
                <a:off x="6964461" y="2780928"/>
                <a:ext cx="576064" cy="180101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9050">
                <a:solidFill>
                  <a:schemeClr val="tx1"/>
                </a:solidFill>
              </a:ln>
              <a:scene3d>
                <a:camera prst="perspectiveRelaxedModerately" fov="7200000">
                  <a:rot lat="300000" lon="3780000" rev="21599989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69" name="Rechteck 68">
                <a:extLst>
                  <a:ext uri="{FF2B5EF4-FFF2-40B4-BE49-F238E27FC236}">
                    <a16:creationId xmlns="" xmlns:a16="http://schemas.microsoft.com/office/drawing/2014/main" id="{E78CA45C-F267-4097-B9FF-4B06CAFD874E}"/>
                  </a:ext>
                </a:extLst>
              </p:cNvPr>
              <p:cNvSpPr/>
              <p:nvPr userDrawn="1"/>
            </p:nvSpPr>
            <p:spPr>
              <a:xfrm>
                <a:off x="7300685" y="2798501"/>
                <a:ext cx="132589" cy="2160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  <a:scene3d>
                <a:camera prst="perspectiveRelaxedModerately" fov="7200000">
                  <a:rot lat="597693" lon="17695379" rev="21547173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70" name="Rechteck 69">
                <a:extLst>
                  <a:ext uri="{FF2B5EF4-FFF2-40B4-BE49-F238E27FC236}">
                    <a16:creationId xmlns="" xmlns:a16="http://schemas.microsoft.com/office/drawing/2014/main" id="{BD7C9398-FFCF-46F0-A952-51120B6D8229}"/>
                  </a:ext>
                </a:extLst>
              </p:cNvPr>
              <p:cNvSpPr/>
              <p:nvPr userDrawn="1"/>
            </p:nvSpPr>
            <p:spPr>
              <a:xfrm>
                <a:off x="7180486" y="2634619"/>
                <a:ext cx="112674" cy="302599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9525">
                <a:solidFill>
                  <a:schemeClr val="tx1"/>
                </a:solidFill>
              </a:ln>
              <a:scene3d>
                <a:camera prst="perspectiveRelaxedModerately" fov="7200000">
                  <a:rot lat="19860961" lon="16940042" rev="4980416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  <p:pic>
        <p:nvPicPr>
          <p:cNvPr id="23" name="Grafik 22">
            <a:hlinkClick r:id="rId6"/>
          </p:cNvPr>
          <p:cNvPicPr>
            <a:picLocks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9192" y="6300000"/>
            <a:ext cx="1117600" cy="393700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 userDrawn="1"/>
        </p:nvPicPr>
        <p:blipFill>
          <a:blip r:embed="rId8" cstate="print"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0" b="100000" l="0" r="100000">
                        <a14:foregroundMark x1="9091" y1="82895" x2="0" y2="71053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63490" y="143635"/>
            <a:ext cx="360000" cy="310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81869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4" r:id="rId1"/>
    <p:sldLayoutId id="2147483676" r:id="rId2"/>
    <p:sldLayoutId id="2147483695" r:id="rId3"/>
  </p:sldLayoutIdLst>
  <p:hf hdr="0" dt="0"/>
  <p:txStyles>
    <p:titleStyle>
      <a:lvl1pPr algn="r" defTabSz="990641" rtl="0" eaLnBrk="1" latinLnBrk="0" hangingPunct="1">
        <a:spcBef>
          <a:spcPct val="0"/>
        </a:spcBef>
        <a:buNone/>
        <a:defRPr sz="5200" b="1" kern="1200">
          <a:solidFill>
            <a:schemeClr val="tx1"/>
          </a:solidFill>
          <a:latin typeface="Nottke" pitchFamily="2" charset="0"/>
          <a:ea typeface="+mj-ea"/>
          <a:cs typeface="+mj-cs"/>
        </a:defRPr>
      </a:lvl1pPr>
    </p:titleStyle>
    <p:bodyStyle>
      <a:lvl1pPr marL="371491" indent="-371491" algn="r" defTabSz="990641" rtl="0" eaLnBrk="1" latinLnBrk="0" hangingPunct="1">
        <a:spcBef>
          <a:spcPct val="20000"/>
        </a:spcBef>
        <a:buClr>
          <a:srgbClr val="00B050"/>
        </a:buClr>
        <a:buSzPct val="100000"/>
        <a:buFont typeface="Arial" pitchFamily="34" charset="0"/>
        <a:buChar char="●"/>
        <a:defRPr sz="2167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804896" indent="-309575" algn="l" defTabSz="990641" rtl="0" eaLnBrk="1" latinLnBrk="0" hangingPunct="1">
        <a:spcBef>
          <a:spcPct val="20000"/>
        </a:spcBef>
        <a:buFont typeface="Arial" pitchFamily="34" charset="0"/>
        <a:buChar char="–"/>
        <a:defRPr sz="3033" kern="1200">
          <a:solidFill>
            <a:schemeClr val="tx1"/>
          </a:solidFill>
          <a:latin typeface="+mn-lt"/>
          <a:ea typeface="+mn-ea"/>
          <a:cs typeface="+mn-cs"/>
        </a:defRPr>
      </a:lvl2pPr>
      <a:lvl3pPr marL="1238301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33622" indent="-247660" algn="l" defTabSz="990641" rtl="0" eaLnBrk="1" latinLnBrk="0" hangingPunct="1">
        <a:spcBef>
          <a:spcPct val="20000"/>
        </a:spcBef>
        <a:buFont typeface="Arial" pitchFamily="34" charset="0"/>
        <a:buChar char="–"/>
        <a:defRPr sz="2167" kern="1200">
          <a:solidFill>
            <a:schemeClr val="tx1"/>
          </a:solidFill>
          <a:latin typeface="+mn-lt"/>
          <a:ea typeface="+mn-ea"/>
          <a:cs typeface="+mn-cs"/>
        </a:defRPr>
      </a:lvl4pPr>
      <a:lvl5pPr marL="2228942" indent="-247660" algn="l" defTabSz="990641" rtl="0" eaLnBrk="1" latinLnBrk="0" hangingPunct="1">
        <a:spcBef>
          <a:spcPct val="20000"/>
        </a:spcBef>
        <a:buFont typeface="Arial" pitchFamily="34" charset="0"/>
        <a:buChar char="»"/>
        <a:defRPr sz="2167" kern="1200">
          <a:solidFill>
            <a:schemeClr val="tx1"/>
          </a:solidFill>
          <a:latin typeface="+mn-lt"/>
          <a:ea typeface="+mn-ea"/>
          <a:cs typeface="+mn-cs"/>
        </a:defRPr>
      </a:lvl5pPr>
      <a:lvl6pPr marL="2724262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6pPr>
      <a:lvl7pPr marL="321958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7pPr>
      <a:lvl8pPr marL="371490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8pPr>
      <a:lvl9pPr marL="4210223" indent="-247660" algn="l" defTabSz="990641" rtl="0" eaLnBrk="1" latinLnBrk="0" hangingPunct="1">
        <a:spcBef>
          <a:spcPct val="20000"/>
        </a:spcBef>
        <a:buFont typeface="Arial" pitchFamily="34" charset="0"/>
        <a:buChar char="•"/>
        <a:defRPr sz="2167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49532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2pPr>
      <a:lvl3pPr marL="99064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3pPr>
      <a:lvl4pPr marL="148596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4pPr>
      <a:lvl5pPr marL="1981281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5pPr>
      <a:lvl6pPr marL="2476603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6pPr>
      <a:lvl7pPr marL="2971923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7pPr>
      <a:lvl8pPr marL="3467242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8pPr>
      <a:lvl9pPr marL="3962564" algn="l" defTabSz="990641" rtl="0" eaLnBrk="1" latinLnBrk="0" hangingPunct="1">
        <a:defRPr sz="19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microsoft.com/office/2007/relationships/hdphoto" Target="../media/hdphoto3.wdp"/><Relationship Id="rId7" Type="http://schemas.microsoft.com/office/2007/relationships/hdphoto" Target="../media/hdphoto5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microsoft.com/office/2007/relationships/hdphoto" Target="../media/hdphoto7.wdp"/><Relationship Id="rId5" Type="http://schemas.microsoft.com/office/2007/relationships/hdphoto" Target="../media/hdphoto4.wdp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microsoft.com/office/2007/relationships/hdphoto" Target="../media/hdphoto6.wdp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microsoft.com/office/2007/relationships/hdphoto" Target="../media/hdphoto3.wdp"/><Relationship Id="rId7" Type="http://schemas.microsoft.com/office/2007/relationships/hdphoto" Target="../media/hdphoto5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microsoft.com/office/2007/relationships/hdphoto" Target="../media/hdphoto7.wdp"/><Relationship Id="rId5" Type="http://schemas.microsoft.com/office/2007/relationships/hdphoto" Target="../media/hdphoto4.wdp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microsoft.com/office/2007/relationships/hdphoto" Target="../media/hdphoto6.wdp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microsoft.com/office/2007/relationships/hdphoto" Target="../media/hdphoto3.wdp"/><Relationship Id="rId7" Type="http://schemas.microsoft.com/office/2007/relationships/hdphoto" Target="../media/hdphoto5.wdp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microsoft.com/office/2007/relationships/hdphoto" Target="../media/hdphoto7.wdp"/><Relationship Id="rId5" Type="http://schemas.microsoft.com/office/2007/relationships/hdphoto" Target="../media/hdphoto4.wdp"/><Relationship Id="rId10" Type="http://schemas.openxmlformats.org/officeDocument/2006/relationships/image" Target="../media/image12.png"/><Relationship Id="rId4" Type="http://schemas.openxmlformats.org/officeDocument/2006/relationships/image" Target="../media/image9.png"/><Relationship Id="rId9" Type="http://schemas.microsoft.com/office/2007/relationships/hdphoto" Target="../media/hdphoto6.wdp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1"/>
          <p:cNvSpPr txBox="1">
            <a:spLocks/>
          </p:cNvSpPr>
          <p:nvPr/>
        </p:nvSpPr>
        <p:spPr>
          <a:xfrm>
            <a:off x="272480" y="1129643"/>
            <a:ext cx="7683679" cy="454152"/>
          </a:xfrm>
          <a:prstGeom prst="rect">
            <a:avLst/>
          </a:prstGeom>
        </p:spPr>
        <p:txBody>
          <a:bodyPr/>
          <a:lstStyle>
            <a:lvl1pPr marL="371491" indent="-371491" algn="r" defTabSz="99064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2167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804896" indent="-309575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303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238301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73362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22894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724262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321958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71490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4210223" indent="-247660" algn="l" defTabSz="99064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167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800" b="1" dirty="0">
                <a:solidFill>
                  <a:srgbClr val="0070C0"/>
                </a:solidFill>
              </a:rPr>
              <a:t>Planungsvorlage – Hallenhockey 3D</a:t>
            </a:r>
          </a:p>
        </p:txBody>
      </p:sp>
      <p:sp>
        <p:nvSpPr>
          <p:cNvPr id="49" name="Inhaltsplatzhalter 1"/>
          <p:cNvSpPr txBox="1">
            <a:spLocks/>
          </p:cNvSpPr>
          <p:nvPr/>
        </p:nvSpPr>
        <p:spPr>
          <a:xfrm>
            <a:off x="383012" y="5299268"/>
            <a:ext cx="144263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endParaRPr lang="de-DE" b="1" dirty="0"/>
          </a:p>
        </p:txBody>
      </p:sp>
      <p:pic>
        <p:nvPicPr>
          <p:cNvPr id="55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17548" y="2886279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7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48972" y="2913332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9483" y="3102303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9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72329" y="3097131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0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73999" y="296847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9658" y="2958852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46219" y="315479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56755" y="3154797"/>
            <a:ext cx="509941" cy="5099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Inhaltsplatzhalter 1"/>
          <p:cNvSpPr txBox="1">
            <a:spLocks/>
          </p:cNvSpPr>
          <p:nvPr/>
        </p:nvSpPr>
        <p:spPr>
          <a:xfrm>
            <a:off x="6784814" y="1808820"/>
            <a:ext cx="2488666" cy="90010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2000" b="1" dirty="0"/>
              <a:t>Übungsmaterial</a:t>
            </a:r>
            <a:endParaRPr lang="de-DE" sz="2000" dirty="0"/>
          </a:p>
          <a:p>
            <a:pPr algn="l"/>
            <a:r>
              <a:rPr lang="de-DE" sz="2000" dirty="0"/>
              <a:t>	ab Folie 2</a:t>
            </a:r>
            <a:endParaRPr lang="de-DE" dirty="0"/>
          </a:p>
        </p:txBody>
      </p:sp>
      <p:cxnSp>
        <p:nvCxnSpPr>
          <p:cNvPr id="65" name="Gerade Verbindung mit Pfeil 64"/>
          <p:cNvCxnSpPr/>
          <p:nvPr/>
        </p:nvCxnSpPr>
        <p:spPr>
          <a:xfrm>
            <a:off x="6393160" y="2013223"/>
            <a:ext cx="427443" cy="0"/>
          </a:xfrm>
          <a:prstGeom prst="straightConnector1">
            <a:avLst/>
          </a:prstGeom>
          <a:ln w="381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2" name="Inhaltsplatzhalter 1"/>
          <p:cNvSpPr txBox="1">
            <a:spLocks/>
          </p:cNvSpPr>
          <p:nvPr/>
        </p:nvSpPr>
        <p:spPr>
          <a:xfrm>
            <a:off x="6505396" y="4135836"/>
            <a:ext cx="1161300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73" name="Smiley 72"/>
          <p:cNvSpPr>
            <a:spLocks noChangeAspect="1"/>
          </p:cNvSpPr>
          <p:nvPr/>
        </p:nvSpPr>
        <p:spPr>
          <a:xfrm>
            <a:off x="8965716" y="5081278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8" name="Smiley 77"/>
          <p:cNvSpPr>
            <a:spLocks noChangeAspect="1"/>
          </p:cNvSpPr>
          <p:nvPr/>
        </p:nvSpPr>
        <p:spPr>
          <a:xfrm>
            <a:off x="8608846" y="5081278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4" name="Smiley 83"/>
          <p:cNvSpPr>
            <a:spLocks noChangeAspect="1"/>
          </p:cNvSpPr>
          <p:nvPr/>
        </p:nvSpPr>
        <p:spPr>
          <a:xfrm>
            <a:off x="8608846" y="5439442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5" name="Smiley 84"/>
          <p:cNvSpPr>
            <a:spLocks noChangeAspect="1"/>
          </p:cNvSpPr>
          <p:nvPr/>
        </p:nvSpPr>
        <p:spPr>
          <a:xfrm>
            <a:off x="8978475" y="5439442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6" name="Smiley 85"/>
          <p:cNvSpPr>
            <a:spLocks noChangeAspect="1"/>
          </p:cNvSpPr>
          <p:nvPr/>
        </p:nvSpPr>
        <p:spPr>
          <a:xfrm>
            <a:off x="7020786" y="5436162"/>
            <a:ext cx="263226" cy="26322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7" name="Smiley 86"/>
          <p:cNvSpPr>
            <a:spLocks noChangeAspect="1"/>
          </p:cNvSpPr>
          <p:nvPr/>
        </p:nvSpPr>
        <p:spPr>
          <a:xfrm>
            <a:off x="6651704" y="5436162"/>
            <a:ext cx="263226" cy="26322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8" name="Smiley 87"/>
          <p:cNvSpPr>
            <a:spLocks noChangeAspect="1"/>
          </p:cNvSpPr>
          <p:nvPr/>
        </p:nvSpPr>
        <p:spPr>
          <a:xfrm>
            <a:off x="7020786" y="5077126"/>
            <a:ext cx="263226" cy="26322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89" name="Smiley 88"/>
          <p:cNvSpPr>
            <a:spLocks noChangeAspect="1"/>
          </p:cNvSpPr>
          <p:nvPr/>
        </p:nvSpPr>
        <p:spPr>
          <a:xfrm>
            <a:off x="6650085" y="5063416"/>
            <a:ext cx="263226" cy="263226"/>
          </a:xfrm>
          <a:prstGeom prst="smileyFace">
            <a:avLst/>
          </a:prstGeom>
          <a:solidFill>
            <a:schemeClr val="accent5">
              <a:lumMod val="40000"/>
              <a:lumOff val="60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0" name="Smiley 89"/>
          <p:cNvSpPr>
            <a:spLocks noChangeAspect="1"/>
          </p:cNvSpPr>
          <p:nvPr/>
        </p:nvSpPr>
        <p:spPr>
          <a:xfrm>
            <a:off x="7535083" y="4583463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1" name="Inhaltsplatzhalter 1"/>
          <p:cNvSpPr txBox="1">
            <a:spLocks/>
          </p:cNvSpPr>
          <p:nvPr/>
        </p:nvSpPr>
        <p:spPr>
          <a:xfrm>
            <a:off x="8292368" y="4750448"/>
            <a:ext cx="864096" cy="3476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b="1" dirty="0"/>
              <a:t>Team B</a:t>
            </a:r>
          </a:p>
          <a:p>
            <a:pPr algn="l"/>
            <a:endParaRPr lang="de-DE" sz="1200" b="1" dirty="0"/>
          </a:p>
        </p:txBody>
      </p:sp>
      <p:sp>
        <p:nvSpPr>
          <p:cNvPr id="92" name="Inhaltsplatzhalter 1"/>
          <p:cNvSpPr txBox="1">
            <a:spLocks/>
          </p:cNvSpPr>
          <p:nvPr/>
        </p:nvSpPr>
        <p:spPr>
          <a:xfrm>
            <a:off x="7739539" y="4405810"/>
            <a:ext cx="1258135" cy="30099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b="1" dirty="0"/>
              <a:t>Lehrer/ Trainer</a:t>
            </a:r>
          </a:p>
        </p:txBody>
      </p:sp>
      <p:sp>
        <p:nvSpPr>
          <p:cNvPr id="93" name="Inhaltsplatzhalter 1"/>
          <p:cNvSpPr txBox="1">
            <a:spLocks/>
          </p:cNvSpPr>
          <p:nvPr/>
        </p:nvSpPr>
        <p:spPr>
          <a:xfrm>
            <a:off x="6341176" y="4653491"/>
            <a:ext cx="855655" cy="333307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de-DE" sz="1200" b="1" dirty="0"/>
              <a:t>Team A </a:t>
            </a:r>
          </a:p>
        </p:txBody>
      </p:sp>
      <p:grpSp>
        <p:nvGrpSpPr>
          <p:cNvPr id="69" name="Gruppieren 68">
            <a:extLst>
              <a:ext uri="{FF2B5EF4-FFF2-40B4-BE49-F238E27FC236}">
                <a16:creationId xmlns="" xmlns:a16="http://schemas.microsoft.com/office/drawing/2014/main" id="{EAF911F4-2000-4F1C-BAD3-E407882EF75F}"/>
              </a:ext>
            </a:extLst>
          </p:cNvPr>
          <p:cNvGrpSpPr/>
          <p:nvPr/>
        </p:nvGrpSpPr>
        <p:grpSpPr>
          <a:xfrm>
            <a:off x="47455" y="-1048266"/>
            <a:ext cx="5626454" cy="8167676"/>
            <a:chOff x="3308247" y="-1539551"/>
            <a:chExt cx="5626454" cy="8167676"/>
          </a:xfrm>
        </p:grpSpPr>
        <p:grpSp>
          <p:nvGrpSpPr>
            <p:cNvPr id="70" name="Gruppieren 69">
              <a:extLst>
                <a:ext uri="{FF2B5EF4-FFF2-40B4-BE49-F238E27FC236}">
                  <a16:creationId xmlns="" xmlns:a16="http://schemas.microsoft.com/office/drawing/2014/main" id="{ABD3455F-1781-4365-AD5B-29A3D484589B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5605835" y="-1539551"/>
              <a:ext cx="2764322" cy="8167676"/>
              <a:chOff x="7131526" y="138"/>
              <a:chExt cx="2574002" cy="7605326"/>
            </a:xfrm>
            <a:scene3d>
              <a:camera prst="perspectiveRelaxedModerately" fov="5700000">
                <a:rot lat="2100000" lon="18000000" rev="6600000"/>
              </a:camera>
              <a:lightRig rig="threePt" dir="t"/>
            </a:scene3d>
          </p:grpSpPr>
          <p:sp>
            <p:nvSpPr>
              <p:cNvPr id="101" name="Rechteck 100">
                <a:extLst>
                  <a:ext uri="{FF2B5EF4-FFF2-40B4-BE49-F238E27FC236}">
                    <a16:creationId xmlns="" xmlns:a16="http://schemas.microsoft.com/office/drawing/2014/main" id="{E92B1FB8-BFDC-457E-AFFB-B22DC682AE8E}"/>
                  </a:ext>
                </a:extLst>
              </p:cNvPr>
              <p:cNvSpPr>
                <a:spLocks/>
              </p:cNvSpPr>
              <p:nvPr userDrawn="1"/>
            </p:nvSpPr>
            <p:spPr>
              <a:xfrm rot="10800000" flipV="1">
                <a:off x="7131528" y="1228661"/>
                <a:ext cx="2574000" cy="5148000"/>
              </a:xfrm>
              <a:prstGeom prst="rect">
                <a:avLst/>
              </a:prstGeom>
              <a:solidFill>
                <a:srgbClr val="EA8B00"/>
              </a:solidFill>
              <a:ln w="28575">
                <a:solidFill>
                  <a:srgbClr val="0468B6"/>
                </a:solidFill>
              </a:ln>
            </p:spPr>
            <p:style>
              <a:lnRef idx="2">
                <a:schemeClr val="accent6">
                  <a:shade val="50000"/>
                </a:schemeClr>
              </a:lnRef>
              <a:fillRef idx="1">
                <a:schemeClr val="accent6"/>
              </a:fillRef>
              <a:effectRef idx="0">
                <a:schemeClr val="accent6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2" name="Bogen 101">
                <a:extLst>
                  <a:ext uri="{FF2B5EF4-FFF2-40B4-BE49-F238E27FC236}">
                    <a16:creationId xmlns="" xmlns:a16="http://schemas.microsoft.com/office/drawing/2014/main" id="{1E33022E-1DAC-4AC4-BC10-1C9F4F75FB4B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5400000" flipH="1">
                <a:off x="7190027" y="5148464"/>
                <a:ext cx="2457000" cy="2457000"/>
              </a:xfrm>
              <a:prstGeom prst="arc">
                <a:avLst>
                  <a:gd name="adj1" fmla="val 16221179"/>
                  <a:gd name="adj2" fmla="val 5395360"/>
                </a:avLst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3" name="Ellipse 102">
                <a:extLst>
                  <a:ext uri="{FF2B5EF4-FFF2-40B4-BE49-F238E27FC236}">
                    <a16:creationId xmlns="" xmlns:a16="http://schemas.microsoft.com/office/drawing/2014/main" id="{9E70B139-7C9C-41E8-A46F-E5DA95817951}"/>
                  </a:ext>
                </a:extLst>
              </p:cNvPr>
              <p:cNvSpPr/>
              <p:nvPr userDrawn="1"/>
            </p:nvSpPr>
            <p:spPr>
              <a:xfrm rot="5400000" flipH="1" flipV="1">
                <a:off x="8406827" y="5544188"/>
                <a:ext cx="23400" cy="23400"/>
              </a:xfrm>
              <a:prstGeom prst="ellipse">
                <a:avLst/>
              </a:prstGeom>
              <a:solidFill>
                <a:srgbClr val="0468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4" name="Bogen 103">
                <a:extLst>
                  <a:ext uri="{FF2B5EF4-FFF2-40B4-BE49-F238E27FC236}">
                    <a16:creationId xmlns="" xmlns:a16="http://schemas.microsoft.com/office/drawing/2014/main" id="{036954E2-F9AE-4381-B9E9-1D5DBEC06AC0}"/>
                  </a:ext>
                </a:extLst>
              </p:cNvPr>
              <p:cNvSpPr>
                <a:spLocks noChangeAspect="1"/>
              </p:cNvSpPr>
              <p:nvPr userDrawn="1"/>
            </p:nvSpPr>
            <p:spPr>
              <a:xfrm rot="5400000">
                <a:off x="7190027" y="138"/>
                <a:ext cx="2457000" cy="2457000"/>
              </a:xfrm>
              <a:prstGeom prst="arc">
                <a:avLst>
                  <a:gd name="adj1" fmla="val 16186529"/>
                  <a:gd name="adj2" fmla="val 5386854"/>
                </a:avLst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5" name="Ellipse 104">
                <a:extLst>
                  <a:ext uri="{FF2B5EF4-FFF2-40B4-BE49-F238E27FC236}">
                    <a16:creationId xmlns="" xmlns:a16="http://schemas.microsoft.com/office/drawing/2014/main" id="{441D7A94-0BBE-4699-AC99-818BA2C664CF}"/>
                  </a:ext>
                </a:extLst>
              </p:cNvPr>
              <p:cNvSpPr/>
              <p:nvPr userDrawn="1"/>
            </p:nvSpPr>
            <p:spPr>
              <a:xfrm rot="5400000" flipV="1">
                <a:off x="8406827" y="2036258"/>
                <a:ext cx="23400" cy="23400"/>
              </a:xfrm>
              <a:prstGeom prst="ellipse">
                <a:avLst/>
              </a:prstGeom>
              <a:solidFill>
                <a:srgbClr val="0468B6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6" name="Rechteck 105">
                <a:extLst>
                  <a:ext uri="{FF2B5EF4-FFF2-40B4-BE49-F238E27FC236}">
                    <a16:creationId xmlns="" xmlns:a16="http://schemas.microsoft.com/office/drawing/2014/main" id="{E54DAB25-CA11-4B41-8CBA-E390027C0D1C}"/>
                  </a:ext>
                </a:extLst>
              </p:cNvPr>
              <p:cNvSpPr/>
              <p:nvPr userDrawn="1"/>
            </p:nvSpPr>
            <p:spPr>
              <a:xfrm rot="5400000" flipH="1">
                <a:off x="8360027" y="994806"/>
                <a:ext cx="117000" cy="351000"/>
              </a:xfrm>
              <a:prstGeom prst="rect">
                <a:avLst/>
              </a:prstGeom>
              <a:pattFill prst="smGrid">
                <a:fgClr>
                  <a:srgbClr val="EA8B00"/>
                </a:fgClr>
                <a:bgClr>
                  <a:schemeClr val="bg1"/>
                </a:bgClr>
              </a:pattFill>
              <a:ln w="28575"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10" name="Rechteck 109">
                <a:extLst>
                  <a:ext uri="{FF2B5EF4-FFF2-40B4-BE49-F238E27FC236}">
                    <a16:creationId xmlns="" xmlns:a16="http://schemas.microsoft.com/office/drawing/2014/main" id="{69963F13-995A-4F9D-BCAA-B2854CEE321D}"/>
                  </a:ext>
                </a:extLst>
              </p:cNvPr>
              <p:cNvSpPr/>
              <p:nvPr userDrawn="1"/>
            </p:nvSpPr>
            <p:spPr>
              <a:xfrm rot="5400000" flipH="1">
                <a:off x="8360027" y="6259106"/>
                <a:ext cx="117000" cy="351000"/>
              </a:xfrm>
              <a:prstGeom prst="rect">
                <a:avLst/>
              </a:prstGeom>
              <a:pattFill prst="smGrid">
                <a:fgClr>
                  <a:srgbClr val="EA8B00"/>
                </a:fgClr>
                <a:bgClr>
                  <a:schemeClr val="bg1"/>
                </a:bgClr>
              </a:pattFill>
              <a:ln w="28575">
                <a:noFill/>
              </a:ln>
            </p:spPr>
            <p:style>
              <a:lnRef idx="1">
                <a:schemeClr val="dk1"/>
              </a:lnRef>
              <a:fillRef idx="2">
                <a:schemeClr val="dk1"/>
              </a:fillRef>
              <a:effectRef idx="1">
                <a:schemeClr val="dk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cxnSp>
            <p:nvCxnSpPr>
              <p:cNvPr id="111" name="Gerade Verbindung 88">
                <a:extLst>
                  <a:ext uri="{FF2B5EF4-FFF2-40B4-BE49-F238E27FC236}">
                    <a16:creationId xmlns="" xmlns:a16="http://schemas.microsoft.com/office/drawing/2014/main" id="{33FD4BC4-A138-433D-BE54-88F08A8786ED}"/>
                  </a:ext>
                </a:extLst>
              </p:cNvPr>
              <p:cNvCxnSpPr/>
              <p:nvPr userDrawn="1"/>
            </p:nvCxnSpPr>
            <p:spPr>
              <a:xfrm rot="5400000">
                <a:off x="8418527" y="2517379"/>
                <a:ext cx="0" cy="2574001"/>
              </a:xfrm>
              <a:prstGeom prst="line">
                <a:avLst/>
              </a:prstGeom>
              <a:ln w="28575">
                <a:solidFill>
                  <a:srgbClr val="0468B6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grpSp>
          <p:nvGrpSpPr>
            <p:cNvPr id="71" name="Gruppieren 70">
              <a:extLst>
                <a:ext uri="{FF2B5EF4-FFF2-40B4-BE49-F238E27FC236}">
                  <a16:creationId xmlns="" xmlns:a16="http://schemas.microsoft.com/office/drawing/2014/main" id="{BA2FBC98-A698-46C9-B308-DBA01E07D816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3308247" y="3349771"/>
              <a:ext cx="842620" cy="505082"/>
              <a:chOff x="1645395" y="4426714"/>
              <a:chExt cx="914400" cy="548108"/>
            </a:xfrm>
          </p:grpSpPr>
          <p:sp>
            <p:nvSpPr>
              <p:cNvPr id="98" name="Rechteck 97">
                <a:extLst>
                  <a:ext uri="{FF2B5EF4-FFF2-40B4-BE49-F238E27FC236}">
                    <a16:creationId xmlns="" xmlns:a16="http://schemas.microsoft.com/office/drawing/2014/main" id="{A433C519-B547-442E-9A1C-CE571C1F4200}"/>
                  </a:ext>
                </a:extLst>
              </p:cNvPr>
              <p:cNvSpPr/>
              <p:nvPr userDrawn="1"/>
            </p:nvSpPr>
            <p:spPr>
              <a:xfrm>
                <a:off x="2135936" y="4650822"/>
                <a:ext cx="262879" cy="3240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  <a:scene3d>
                <a:camera prst="isometricRightUp">
                  <a:rot lat="2100000" lon="1950000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9" name="Rechteck 98">
                <a:extLst>
                  <a:ext uri="{FF2B5EF4-FFF2-40B4-BE49-F238E27FC236}">
                    <a16:creationId xmlns="" xmlns:a16="http://schemas.microsoft.com/office/drawing/2014/main" id="{1EA65143-8DB6-4834-BD15-2D93B24C5D9F}"/>
                  </a:ext>
                </a:extLst>
              </p:cNvPr>
              <p:cNvSpPr/>
              <p:nvPr userDrawn="1"/>
            </p:nvSpPr>
            <p:spPr>
              <a:xfrm>
                <a:off x="2097832" y="4426714"/>
                <a:ext cx="234000" cy="26149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9525">
                <a:solidFill>
                  <a:schemeClr val="tx1"/>
                </a:solidFill>
              </a:ln>
              <a:scene3d>
                <a:camera prst="perspectiveRelaxedModerately" fov="7200000">
                  <a:rot lat="20823387" lon="20755437" rev="1414905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100" name="Rechteck 99">
                <a:extLst>
                  <a:ext uri="{FF2B5EF4-FFF2-40B4-BE49-F238E27FC236}">
                    <a16:creationId xmlns="" xmlns:a16="http://schemas.microsoft.com/office/drawing/2014/main" id="{C9DEE60A-F9ED-425A-8B64-977CA4B73A11}"/>
                  </a:ext>
                </a:extLst>
              </p:cNvPr>
              <p:cNvSpPr/>
              <p:nvPr userDrawn="1"/>
            </p:nvSpPr>
            <p:spPr>
              <a:xfrm>
                <a:off x="1645395" y="4592109"/>
                <a:ext cx="914400" cy="266961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9050">
                <a:solidFill>
                  <a:schemeClr val="tx1"/>
                </a:solidFill>
              </a:ln>
              <a:scene3d>
                <a:camera prst="perspectiveRelaxedModerately">
                  <a:rot lat="973831" lon="5040000" rev="0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  <p:grpSp>
          <p:nvGrpSpPr>
            <p:cNvPr id="77" name="Gruppieren 76">
              <a:extLst>
                <a:ext uri="{FF2B5EF4-FFF2-40B4-BE49-F238E27FC236}">
                  <a16:creationId xmlns="" xmlns:a16="http://schemas.microsoft.com/office/drawing/2014/main" id="{5CB7FFCA-E138-4704-AE34-0DF6C0230BB3}"/>
                </a:ext>
              </a:extLst>
            </p:cNvPr>
            <p:cNvGrpSpPr>
              <a:grpSpLocks noChangeAspect="1"/>
            </p:cNvGrpSpPr>
            <p:nvPr userDrawn="1"/>
          </p:nvGrpSpPr>
          <p:grpSpPr>
            <a:xfrm>
              <a:off x="8418908" y="1619271"/>
              <a:ext cx="515793" cy="340133"/>
              <a:chOff x="6964461" y="2634619"/>
              <a:chExt cx="576064" cy="379882"/>
            </a:xfrm>
          </p:grpSpPr>
          <p:sp>
            <p:nvSpPr>
              <p:cNvPr id="94" name="Rechteck 93">
                <a:extLst>
                  <a:ext uri="{FF2B5EF4-FFF2-40B4-BE49-F238E27FC236}">
                    <a16:creationId xmlns="" xmlns:a16="http://schemas.microsoft.com/office/drawing/2014/main" id="{29D8B1AC-DFA4-4EAD-97E4-319E25C58DE0}"/>
                  </a:ext>
                </a:extLst>
              </p:cNvPr>
              <p:cNvSpPr/>
              <p:nvPr userDrawn="1"/>
            </p:nvSpPr>
            <p:spPr>
              <a:xfrm>
                <a:off x="7041231" y="2772504"/>
                <a:ext cx="136873" cy="1764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  <a:scene3d>
                <a:camera prst="perspectiveRelaxedModerately" fov="7200000">
                  <a:rot lat="597693" lon="17695379" rev="21547173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5" name="Rechteck 94">
                <a:extLst>
                  <a:ext uri="{FF2B5EF4-FFF2-40B4-BE49-F238E27FC236}">
                    <a16:creationId xmlns="" xmlns:a16="http://schemas.microsoft.com/office/drawing/2014/main" id="{0756CCFA-B473-41BC-8F49-9381B4BC1A77}"/>
                  </a:ext>
                </a:extLst>
              </p:cNvPr>
              <p:cNvSpPr/>
              <p:nvPr userDrawn="1"/>
            </p:nvSpPr>
            <p:spPr>
              <a:xfrm>
                <a:off x="6964461" y="2780928"/>
                <a:ext cx="576064" cy="180101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9050">
                <a:solidFill>
                  <a:schemeClr val="tx1"/>
                </a:solidFill>
              </a:ln>
              <a:scene3d>
                <a:camera prst="perspectiveRelaxedModerately" fov="7200000">
                  <a:rot lat="300000" lon="3780000" rev="21599989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6" name="Rechteck 95">
                <a:extLst>
                  <a:ext uri="{FF2B5EF4-FFF2-40B4-BE49-F238E27FC236}">
                    <a16:creationId xmlns="" xmlns:a16="http://schemas.microsoft.com/office/drawing/2014/main" id="{A500970C-51C4-4510-890F-92B69D241016}"/>
                  </a:ext>
                </a:extLst>
              </p:cNvPr>
              <p:cNvSpPr/>
              <p:nvPr userDrawn="1"/>
            </p:nvSpPr>
            <p:spPr>
              <a:xfrm>
                <a:off x="7300685" y="2798501"/>
                <a:ext cx="132589" cy="216000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12700">
                <a:solidFill>
                  <a:schemeClr val="tx1"/>
                </a:solidFill>
              </a:ln>
              <a:scene3d>
                <a:camera prst="perspectiveRelaxedModerately" fov="7200000">
                  <a:rot lat="597693" lon="17695379" rev="21547173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  <p:sp>
            <p:nvSpPr>
              <p:cNvPr id="97" name="Rechteck 96">
                <a:extLst>
                  <a:ext uri="{FF2B5EF4-FFF2-40B4-BE49-F238E27FC236}">
                    <a16:creationId xmlns="" xmlns:a16="http://schemas.microsoft.com/office/drawing/2014/main" id="{4E400944-ACB6-4837-8B3A-C433A3836E8F}"/>
                  </a:ext>
                </a:extLst>
              </p:cNvPr>
              <p:cNvSpPr/>
              <p:nvPr userDrawn="1"/>
            </p:nvSpPr>
            <p:spPr>
              <a:xfrm>
                <a:off x="7180486" y="2634619"/>
                <a:ext cx="112674" cy="302599"/>
              </a:xfrm>
              <a:prstGeom prst="rect">
                <a:avLst/>
              </a:prstGeom>
              <a:pattFill prst="smGrid">
                <a:fgClr>
                  <a:schemeClr val="tx1"/>
                </a:fgClr>
                <a:bgClr>
                  <a:srgbClr val="EA8B00"/>
                </a:bgClr>
              </a:pattFill>
              <a:ln w="9525">
                <a:solidFill>
                  <a:schemeClr val="tx1"/>
                </a:solidFill>
              </a:ln>
              <a:scene3d>
                <a:camera prst="perspectiveRelaxedModerately" fov="7200000">
                  <a:rot lat="19860961" lon="16940042" rev="4980416"/>
                </a:camera>
                <a:lightRig rig="threePt" dir="t"/>
              </a:scene3d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de-DE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12174941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9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82645" y="1416207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368917" y="120252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468641" y="1460704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628" y="28013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5239" y="5103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317" y="305549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348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217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" name="Smiley 97"/>
          <p:cNvSpPr>
            <a:spLocks noChangeAspect="1"/>
          </p:cNvSpPr>
          <p:nvPr/>
        </p:nvSpPr>
        <p:spPr>
          <a:xfrm>
            <a:off x="10159855" y="3549710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229199" y="1918146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47089" y="202875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77047" y="194285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347812" y="18714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14107" y="1182185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165574" y="142098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" name="Smiley 106"/>
          <p:cNvSpPr>
            <a:spLocks noChangeAspect="1"/>
          </p:cNvSpPr>
          <p:nvPr/>
        </p:nvSpPr>
        <p:spPr>
          <a:xfrm>
            <a:off x="11001672" y="39825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Smiley 107"/>
          <p:cNvSpPr>
            <a:spLocks noChangeAspect="1"/>
          </p:cNvSpPr>
          <p:nvPr/>
        </p:nvSpPr>
        <p:spPr>
          <a:xfrm>
            <a:off x="11154072" y="41349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9" name="Smiley 108"/>
          <p:cNvSpPr>
            <a:spLocks noChangeAspect="1"/>
          </p:cNvSpPr>
          <p:nvPr/>
        </p:nvSpPr>
        <p:spPr>
          <a:xfrm>
            <a:off x="11306472" y="42873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Smiley 109"/>
          <p:cNvSpPr>
            <a:spLocks noChangeAspect="1"/>
          </p:cNvSpPr>
          <p:nvPr/>
        </p:nvSpPr>
        <p:spPr>
          <a:xfrm>
            <a:off x="10294066" y="40032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1" name="Smiley 110"/>
          <p:cNvSpPr>
            <a:spLocks noChangeAspect="1"/>
          </p:cNvSpPr>
          <p:nvPr/>
        </p:nvSpPr>
        <p:spPr>
          <a:xfrm>
            <a:off x="10446466" y="41556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2" name="Smiley 111"/>
          <p:cNvSpPr>
            <a:spLocks noChangeAspect="1"/>
          </p:cNvSpPr>
          <p:nvPr/>
        </p:nvSpPr>
        <p:spPr>
          <a:xfrm>
            <a:off x="10598866" y="43080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3" name="Smiley 112"/>
          <p:cNvSpPr>
            <a:spLocks noChangeAspect="1"/>
          </p:cNvSpPr>
          <p:nvPr/>
        </p:nvSpPr>
        <p:spPr>
          <a:xfrm>
            <a:off x="10751266" y="44604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091676" y="118218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748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639" y="6627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607395" y="18323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25285" y="19429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81599" y="230142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499489" y="241203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59795" y="221561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877685" y="232622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593360" y="225740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64125" y="218598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28687" y="197608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899452" y="19046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145000" y="22906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15765" y="221922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978613" y="1221579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078337" y="1479756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75270" y="144003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01372" y="120123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511762" y="144380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438085" y="1202991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429974" y="145844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361436" y="1224418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159091" y="1486033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085414" y="124522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227" y="25212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189" y="4070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589" y="5594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293" y="30184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3581" y="4856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981" y="6380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788" y="260477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6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145" y="4442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476" y="5966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" name="Picture 6" descr="E:\1_M8 Sportdidaktisches Projekt M8\1_Spezialistenauftrag\PPT - Digitale Planung von Sportunterricht\Bilder Gimp\fertig_bearbeitet\laufleiter_skaliert_300_hq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0296" l="6835" r="100000">
                        <a14:foregroundMark x1="45324" y1="50135" x2="45324" y2="50135"/>
                        <a14:foregroundMark x1="70144" y1="27493" x2="70144" y2="27493"/>
                        <a14:foregroundMark x1="66906" y1="30728" x2="66906" y2="30728"/>
                        <a14:foregroundMark x1="79856" y1="29111" x2="79856" y2="29111"/>
                        <a14:foregroundMark x1="7194" y1="76550" x2="7194" y2="76550"/>
                        <a14:foregroundMark x1="36691" y1="90296" x2="36691" y2="90296"/>
                        <a14:backgroundMark x1="74000" y1="28250" x2="74000" y2="28250"/>
                        <a14:backgroundMark x1="71667" y1="31000" x2="71667" y2="31000"/>
                        <a14:backgroundMark x1="75000" y1="25250" x2="80333" y2="26000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2179">
            <a:off x="10123418" y="5637715"/>
            <a:ext cx="1385788" cy="184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" name="Inhaltsplatzhalter 1"/>
          <p:cNvSpPr txBox="1">
            <a:spLocks/>
          </p:cNvSpPr>
          <p:nvPr/>
        </p:nvSpPr>
        <p:spPr>
          <a:xfrm>
            <a:off x="10041954" y="2996952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150" name="Inhaltsplatzhalter 1"/>
          <p:cNvSpPr txBox="1">
            <a:spLocks/>
          </p:cNvSpPr>
          <p:nvPr/>
        </p:nvSpPr>
        <p:spPr>
          <a:xfrm>
            <a:off x="10153500" y="5659308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151" name="Inhaltsplatzhalter 1"/>
          <p:cNvSpPr txBox="1">
            <a:spLocks/>
          </p:cNvSpPr>
          <p:nvPr/>
        </p:nvSpPr>
        <p:spPr>
          <a:xfrm>
            <a:off x="10153500" y="5362577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152" name="Inhaltsplatzhalter 1"/>
          <p:cNvSpPr txBox="1">
            <a:spLocks/>
          </p:cNvSpPr>
          <p:nvPr/>
        </p:nvSpPr>
        <p:spPr>
          <a:xfrm>
            <a:off x="9988574" y="3319576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  <p:pic>
        <p:nvPicPr>
          <p:cNvPr id="153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6617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752" y="28013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  <p:sp>
        <p:nvSpPr>
          <p:cNvPr id="74" name="Smiley 73">
            <a:extLst>
              <a:ext uri="{FF2B5EF4-FFF2-40B4-BE49-F238E27FC236}">
                <a16:creationId xmlns="" xmlns:a16="http://schemas.microsoft.com/office/drawing/2014/main" id="{37BA021E-9E15-4988-A535-402DA15F774C}"/>
              </a:ext>
            </a:extLst>
          </p:cNvPr>
          <p:cNvSpPr>
            <a:spLocks noChangeAspect="1"/>
          </p:cNvSpPr>
          <p:nvPr/>
        </p:nvSpPr>
        <p:spPr>
          <a:xfrm>
            <a:off x="11458872" y="44397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5" name="Gerade Verbindung mit Pfeil 74">
            <a:extLst>
              <a:ext uri="{FF2B5EF4-FFF2-40B4-BE49-F238E27FC236}">
                <a16:creationId xmlns="" xmlns:a16="http://schemas.microsoft.com/office/drawing/2014/main" id="{B9FA174D-7BA9-4487-8137-7E137E74DD74}"/>
              </a:ext>
            </a:extLst>
          </p:cNvPr>
          <p:cNvCxnSpPr>
            <a:cxnSpLocks/>
          </p:cNvCxnSpPr>
          <p:nvPr/>
        </p:nvCxnSpPr>
        <p:spPr>
          <a:xfrm>
            <a:off x="11102959" y="5853151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6" name="Gerade Verbindung mit Pfeil 75">
            <a:extLst>
              <a:ext uri="{FF2B5EF4-FFF2-40B4-BE49-F238E27FC236}">
                <a16:creationId xmlns="" xmlns:a16="http://schemas.microsoft.com/office/drawing/2014/main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1114110" y="5506593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470049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9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82645" y="1416207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368917" y="120252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468641" y="1460704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628" y="28013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5239" y="5103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317" y="305549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348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217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" name="Smiley 97"/>
          <p:cNvSpPr>
            <a:spLocks noChangeAspect="1"/>
          </p:cNvSpPr>
          <p:nvPr/>
        </p:nvSpPr>
        <p:spPr>
          <a:xfrm>
            <a:off x="10159855" y="3549710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229199" y="1918146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47089" y="202875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77047" y="194285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347812" y="18714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14107" y="1182185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165574" y="142098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" name="Smiley 106"/>
          <p:cNvSpPr>
            <a:spLocks noChangeAspect="1"/>
          </p:cNvSpPr>
          <p:nvPr/>
        </p:nvSpPr>
        <p:spPr>
          <a:xfrm>
            <a:off x="11001672" y="39825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Smiley 107"/>
          <p:cNvSpPr>
            <a:spLocks noChangeAspect="1"/>
          </p:cNvSpPr>
          <p:nvPr/>
        </p:nvSpPr>
        <p:spPr>
          <a:xfrm>
            <a:off x="11154072" y="41349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9" name="Smiley 108"/>
          <p:cNvSpPr>
            <a:spLocks noChangeAspect="1"/>
          </p:cNvSpPr>
          <p:nvPr/>
        </p:nvSpPr>
        <p:spPr>
          <a:xfrm>
            <a:off x="11306472" y="42873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Smiley 109"/>
          <p:cNvSpPr>
            <a:spLocks noChangeAspect="1"/>
          </p:cNvSpPr>
          <p:nvPr/>
        </p:nvSpPr>
        <p:spPr>
          <a:xfrm>
            <a:off x="10294066" y="40032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1" name="Smiley 110"/>
          <p:cNvSpPr>
            <a:spLocks noChangeAspect="1"/>
          </p:cNvSpPr>
          <p:nvPr/>
        </p:nvSpPr>
        <p:spPr>
          <a:xfrm>
            <a:off x="10446466" y="41556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2" name="Smiley 111"/>
          <p:cNvSpPr>
            <a:spLocks noChangeAspect="1"/>
          </p:cNvSpPr>
          <p:nvPr/>
        </p:nvSpPr>
        <p:spPr>
          <a:xfrm>
            <a:off x="10598866" y="43080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3" name="Smiley 112"/>
          <p:cNvSpPr>
            <a:spLocks noChangeAspect="1"/>
          </p:cNvSpPr>
          <p:nvPr/>
        </p:nvSpPr>
        <p:spPr>
          <a:xfrm>
            <a:off x="10751266" y="44604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091676" y="118218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748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639" y="6627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607395" y="18323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25285" y="19429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81599" y="230142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499489" y="241203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59795" y="221561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877685" y="232622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593360" y="225740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64125" y="218598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28687" y="197608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899452" y="19046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145000" y="22906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15765" y="221922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978613" y="1221579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078337" y="1479756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75270" y="144003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01372" y="120123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511762" y="144380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438085" y="1202991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429974" y="145844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361436" y="1224418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159091" y="1486033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085414" y="124522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227" y="25212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189" y="4070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589" y="5594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293" y="30184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3581" y="4856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981" y="6380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788" y="260477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6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145" y="4442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476" y="5966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" name="Picture 6" descr="E:\1_M8 Sportdidaktisches Projekt M8\1_Spezialistenauftrag\PPT - Digitale Planung von Sportunterricht\Bilder Gimp\fertig_bearbeitet\laufleiter_skaliert_300_hq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0296" l="6835" r="100000">
                        <a14:foregroundMark x1="45324" y1="50135" x2="45324" y2="50135"/>
                        <a14:foregroundMark x1="70144" y1="27493" x2="70144" y2="27493"/>
                        <a14:foregroundMark x1="66906" y1="30728" x2="66906" y2="30728"/>
                        <a14:foregroundMark x1="79856" y1="29111" x2="79856" y2="29111"/>
                        <a14:foregroundMark x1="7194" y1="76550" x2="7194" y2="76550"/>
                        <a14:foregroundMark x1="36691" y1="90296" x2="36691" y2="90296"/>
                        <a14:backgroundMark x1="74000" y1="28250" x2="74000" y2="28250"/>
                        <a14:backgroundMark x1="71667" y1="31000" x2="71667" y2="31000"/>
                        <a14:backgroundMark x1="75000" y1="25250" x2="80333" y2="26000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2179">
            <a:off x="10123418" y="5637715"/>
            <a:ext cx="1385788" cy="184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" name="Inhaltsplatzhalter 1"/>
          <p:cNvSpPr txBox="1">
            <a:spLocks/>
          </p:cNvSpPr>
          <p:nvPr/>
        </p:nvSpPr>
        <p:spPr>
          <a:xfrm>
            <a:off x="10041954" y="2996952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150" name="Inhaltsplatzhalter 1"/>
          <p:cNvSpPr txBox="1">
            <a:spLocks/>
          </p:cNvSpPr>
          <p:nvPr/>
        </p:nvSpPr>
        <p:spPr>
          <a:xfrm>
            <a:off x="10153500" y="5659308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151" name="Inhaltsplatzhalter 1"/>
          <p:cNvSpPr txBox="1">
            <a:spLocks/>
          </p:cNvSpPr>
          <p:nvPr/>
        </p:nvSpPr>
        <p:spPr>
          <a:xfrm>
            <a:off x="10153500" y="5362577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152" name="Inhaltsplatzhalter 1"/>
          <p:cNvSpPr txBox="1">
            <a:spLocks/>
          </p:cNvSpPr>
          <p:nvPr/>
        </p:nvSpPr>
        <p:spPr>
          <a:xfrm>
            <a:off x="9988574" y="3319576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  <p:pic>
        <p:nvPicPr>
          <p:cNvPr id="153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6617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752" y="28013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  <p:sp>
        <p:nvSpPr>
          <p:cNvPr id="74" name="Smiley 73">
            <a:extLst>
              <a:ext uri="{FF2B5EF4-FFF2-40B4-BE49-F238E27FC236}">
                <a16:creationId xmlns="" xmlns:a16="http://schemas.microsoft.com/office/drawing/2014/main" id="{37BA021E-9E15-4988-A535-402DA15F774C}"/>
              </a:ext>
            </a:extLst>
          </p:cNvPr>
          <p:cNvSpPr>
            <a:spLocks noChangeAspect="1"/>
          </p:cNvSpPr>
          <p:nvPr/>
        </p:nvSpPr>
        <p:spPr>
          <a:xfrm>
            <a:off x="11458872" y="44397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5" name="Gerade Verbindung mit Pfeil 74">
            <a:extLst>
              <a:ext uri="{FF2B5EF4-FFF2-40B4-BE49-F238E27FC236}">
                <a16:creationId xmlns="" xmlns:a16="http://schemas.microsoft.com/office/drawing/2014/main" id="{B9FA174D-7BA9-4487-8137-7E137E74DD74}"/>
              </a:ext>
            </a:extLst>
          </p:cNvPr>
          <p:cNvCxnSpPr>
            <a:cxnSpLocks/>
          </p:cNvCxnSpPr>
          <p:nvPr/>
        </p:nvCxnSpPr>
        <p:spPr>
          <a:xfrm>
            <a:off x="11102959" y="5853151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6" name="Gerade Verbindung mit Pfeil 75">
            <a:extLst>
              <a:ext uri="{FF2B5EF4-FFF2-40B4-BE49-F238E27FC236}">
                <a16:creationId xmlns="" xmlns:a16="http://schemas.microsoft.com/office/drawing/2014/main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1114110" y="5506593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26009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platzhalter 1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20"/>
          </p:nvPr>
        </p:nvSpPr>
        <p:spPr/>
        <p:txBody>
          <a:bodyPr/>
          <a:lstStyle/>
          <a:p>
            <a:endParaRPr lang="de-DE" dirty="0"/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endParaRPr lang="de-DE" dirty="0"/>
          </a:p>
        </p:txBody>
      </p:sp>
      <p:pic>
        <p:nvPicPr>
          <p:cNvPr id="9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82645" y="1416207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368917" y="120252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468641" y="1460704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3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3628" y="28013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4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75239" y="5103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5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24317" y="305549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6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390348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7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217" y="4604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8" name="Smiley 97"/>
          <p:cNvSpPr>
            <a:spLocks noChangeAspect="1"/>
          </p:cNvSpPr>
          <p:nvPr/>
        </p:nvSpPr>
        <p:spPr>
          <a:xfrm>
            <a:off x="10159855" y="3549710"/>
            <a:ext cx="263226" cy="263226"/>
          </a:xfrm>
          <a:prstGeom prst="smileyFace">
            <a:avLst/>
          </a:prstGeom>
          <a:solidFill>
            <a:schemeClr val="bg1">
              <a:lumMod val="85000"/>
            </a:schemeClr>
          </a:solidFill>
          <a:ln w="19050">
            <a:headEnd type="none" w="med" len="med"/>
            <a:tailEnd type="none" w="med" len="med"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0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229199" y="1918146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47089" y="202875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77047" y="194285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347812" y="18714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714107" y="1182185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165574" y="1420983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7" name="Smiley 106"/>
          <p:cNvSpPr>
            <a:spLocks noChangeAspect="1"/>
          </p:cNvSpPr>
          <p:nvPr/>
        </p:nvSpPr>
        <p:spPr>
          <a:xfrm>
            <a:off x="11001672" y="39825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8" name="Smiley 107"/>
          <p:cNvSpPr>
            <a:spLocks noChangeAspect="1"/>
          </p:cNvSpPr>
          <p:nvPr/>
        </p:nvSpPr>
        <p:spPr>
          <a:xfrm>
            <a:off x="11154072" y="41349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09" name="Smiley 108"/>
          <p:cNvSpPr>
            <a:spLocks noChangeAspect="1"/>
          </p:cNvSpPr>
          <p:nvPr/>
        </p:nvSpPr>
        <p:spPr>
          <a:xfrm>
            <a:off x="11306472" y="42873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0" name="Smiley 109"/>
          <p:cNvSpPr>
            <a:spLocks noChangeAspect="1"/>
          </p:cNvSpPr>
          <p:nvPr/>
        </p:nvSpPr>
        <p:spPr>
          <a:xfrm>
            <a:off x="10294066" y="40032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1" name="Smiley 110"/>
          <p:cNvSpPr>
            <a:spLocks noChangeAspect="1"/>
          </p:cNvSpPr>
          <p:nvPr/>
        </p:nvSpPr>
        <p:spPr>
          <a:xfrm>
            <a:off x="10446466" y="41556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2" name="Smiley 111"/>
          <p:cNvSpPr>
            <a:spLocks noChangeAspect="1"/>
          </p:cNvSpPr>
          <p:nvPr/>
        </p:nvSpPr>
        <p:spPr>
          <a:xfrm>
            <a:off x="10598866" y="43080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3" name="Smiley 112"/>
          <p:cNvSpPr>
            <a:spLocks noChangeAspect="1"/>
          </p:cNvSpPr>
          <p:nvPr/>
        </p:nvSpPr>
        <p:spPr>
          <a:xfrm>
            <a:off x="10751266" y="4460497"/>
            <a:ext cx="263226" cy="263226"/>
          </a:xfrm>
          <a:prstGeom prst="smileyFace">
            <a:avLst/>
          </a:prstGeom>
          <a:ln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091676" y="118218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5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42748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6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27639" y="66277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607395" y="1832334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25285" y="19429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9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381599" y="230142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0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499489" y="241203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1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759795" y="221561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0877685" y="2326225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3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593360" y="225740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4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464125" y="2185987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5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28687" y="1976089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6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1899452" y="1904668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7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145000" y="2290642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8" name="Picture 7" descr="E:\1_M8 Sportdidaktisches Projekt M8\1_Spezialistenauftrag\PPT - Digitale Planung von Sportunterricht\Bilder Gimp\fertig_bearbeitet\linie_bodenmarkierung_500_2.jpg"/>
          <p:cNvPicPr>
            <a:picLocks noChangeAspect="1" noChangeArrowheads="1"/>
          </p:cNvPicPr>
          <p:nvPr/>
        </p:nvPicPr>
        <p:blipFill rotWithShape="1">
          <a:blip r:embed="rId8" cstate="print">
            <a:duotone>
              <a:prstClr val="black"/>
              <a:schemeClr val="accent6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9">
                    <a14:imgEffect>
                      <a14:backgroundRemoval t="18750" b="98750" l="39167" r="76667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0490" t="20203" r="26062" b="1119"/>
          <a:stretch/>
        </p:blipFill>
        <p:spPr bwMode="auto">
          <a:xfrm rot="3472374">
            <a:off x="12015765" y="2219221"/>
            <a:ext cx="91780" cy="288000"/>
          </a:xfrm>
          <a:prstGeom prst="flowChartPunchedCard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9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978613" y="1221579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0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078337" y="1479756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1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75270" y="1440035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2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4" cstate="print">
            <a:duotone>
              <a:prstClr val="black"/>
              <a:schemeClr val="accent1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0701372" y="1201237"/>
            <a:ext cx="276978" cy="247415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3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511762" y="144380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4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1438085" y="1202991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5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429974" y="1458440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361436" y="1224418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7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159091" y="1486033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8" name="Picture 2" descr="J:\1_M8 Sportdidaktisches Projekt M8\1_Spezialistenauftrag\PPT - Digitale Planung von Sportunterricht\Bilder Gimp\fertig_bearbeitet\huetchen_300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38264" b="66988" l="26429" r="69143">
                        <a14:backgroundMark x1="30857" y1="43516" x2="30857" y2="43516"/>
                        <a14:backgroundMark x1="27714" y1="47053" x2="27714" y2="47053"/>
                        <a14:backgroundMark x1="29429" y1="60343" x2="29429" y2="60343"/>
                        <a14:backgroundMark x1="49857" y1="43194" x2="49857" y2="43194"/>
                        <a14:backgroundMark x1="52143" y1="45659" x2="52143" y2="45659"/>
                        <a14:backgroundMark x1="63143" y1="43301" x2="63143" y2="43301"/>
                        <a14:backgroundMark x1="59714" y1="42229" x2="59714" y2="42229"/>
                        <a14:backgroundMark x1="57143" y1="41050" x2="57143" y2="41050"/>
                        <a14:backgroundMark x1="52714" y1="39764" x2="52714" y2="39764"/>
                        <a14:backgroundMark x1="48286" y1="39443" x2="48286" y2="39443"/>
                        <a14:backgroundMark x1="45429" y1="39228" x2="45429" y2="39228"/>
                        <a14:backgroundMark x1="42714" y1="39014" x2="42714" y2="39014"/>
                        <a14:backgroundMark x1="36857" y1="40193" x2="36857" y2="40193"/>
                        <a14:backgroundMark x1="34571" y1="41265" x2="34571" y2="41265"/>
                        <a14:backgroundMark x1="29000" y1="45123" x2="29000" y2="45123"/>
                        <a14:backgroundMark x1="30571" y1="61736" x2="30571" y2="61736"/>
                        <a14:backgroundMark x1="34714" y1="63987" x2="34714" y2="63987"/>
                        <a14:backgroundMark x1="36714" y1="65059" x2="36714" y2="65059"/>
                        <a14:backgroundMark x1="38000" y1="65702" x2="38000" y2="65702"/>
                        <a14:backgroundMark x1="31571" y1="63023" x2="31571" y2="63023"/>
                        <a14:backgroundMark x1="59286" y1="64952" x2="59286" y2="64952"/>
                        <a14:backgroundMark x1="61714" y1="63987" x2="62000" y2="63880"/>
                        <a14:backgroundMark x1="63571" y1="62272" x2="63571" y2="62272"/>
                        <a14:backgroundMark x1="65571" y1="60129" x2="65571" y2="60129"/>
                        <a14:backgroundMark x1="67000" y1="48446" x2="67000" y2="48446"/>
                        <a14:backgroundMark x1="46000" y1="45874" x2="46000" y2="45874"/>
                        <a14:backgroundMark x1="47857" y1="45981" x2="47857" y2="45981"/>
                        <a14:backgroundMark x1="49571" y1="48017" x2="50000" y2="48017"/>
                        <a14:backgroundMark x1="52286" y1="47803" x2="52286" y2="47803"/>
                        <a14:backgroundMark x1="51571" y1="46302" x2="51571" y2="46088"/>
                        <a14:backgroundMark x1="49571" y1="44909" x2="49571" y2="44909"/>
                        <a14:backgroundMark x1="63000" y1="43623" x2="63000" y2="43623"/>
                        <a14:backgroundMark x1="61000" y1="42229" x2="61000" y2="42229"/>
                        <a14:backgroundMark x1="58429" y1="41158" x2="58429" y2="41158"/>
                        <a14:backgroundMark x1="54000" y1="40193" x2="54000" y2="40193"/>
                        <a14:backgroundMark x1="67571" y1="47160" x2="67571" y2="47160"/>
                        <a14:backgroundMark x1="28571" y1="59486" x2="28571" y2="59486"/>
                      </a14:backgroundRemoval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26258" t="38408" r="31010" b="32932"/>
          <a:stretch/>
        </p:blipFill>
        <p:spPr bwMode="auto">
          <a:xfrm>
            <a:off x="12085414" y="1245224"/>
            <a:ext cx="257049" cy="229010"/>
          </a:xfrm>
          <a:prstGeom prst="ellipse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9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10227" y="25212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0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72189" y="4070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1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24589" y="55946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2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524293" y="30184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3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643581" y="4856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4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795981" y="638045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5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24788" y="260477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6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948145" y="4442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7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6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096476" y="596676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8" name="Picture 6" descr="E:\1_M8 Sportdidaktisches Projekt M8\1_Spezialistenauftrag\PPT - Digitale Planung von Sportunterricht\Bilder Gimp\fertig_bearbeitet\laufleiter_skaliert_300_hq.jp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BEBA8EAE-BF5A-486C-A8C5-ECC9F3942E4B}">
                <a14:imgProps xmlns:a14="http://schemas.microsoft.com/office/drawing/2010/main">
                  <a14:imgLayer r:embed="rId11">
                    <a14:imgEffect>
                      <a14:backgroundRemoval t="0" b="90296" l="6835" r="100000">
                        <a14:foregroundMark x1="45324" y1="50135" x2="45324" y2="50135"/>
                        <a14:foregroundMark x1="70144" y1="27493" x2="70144" y2="27493"/>
                        <a14:foregroundMark x1="66906" y1="30728" x2="66906" y2="30728"/>
                        <a14:foregroundMark x1="79856" y1="29111" x2="79856" y2="29111"/>
                        <a14:foregroundMark x1="7194" y1="76550" x2="7194" y2="76550"/>
                        <a14:foregroundMark x1="36691" y1="90296" x2="36691" y2="90296"/>
                        <a14:backgroundMark x1="74000" y1="28250" x2="74000" y2="28250"/>
                        <a14:backgroundMark x1="71667" y1="31000" x2="71667" y2="31000"/>
                        <a14:backgroundMark x1="75000" y1="25250" x2="80333" y2="26000"/>
                      </a14:backgroundRemoval>
                    </a14:imgEffect>
                    <a14:imgEffect>
                      <a14:sharpenSoften amount="5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72179">
            <a:off x="10123418" y="5637715"/>
            <a:ext cx="1385788" cy="184771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9" name="Inhaltsplatzhalter 1"/>
          <p:cNvSpPr txBox="1">
            <a:spLocks/>
          </p:cNvSpPr>
          <p:nvPr/>
        </p:nvSpPr>
        <p:spPr>
          <a:xfrm>
            <a:off x="10041954" y="2996952"/>
            <a:ext cx="1201660" cy="273643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Personen</a:t>
            </a:r>
          </a:p>
          <a:p>
            <a:endParaRPr lang="de-DE" b="1" dirty="0"/>
          </a:p>
        </p:txBody>
      </p:sp>
      <p:sp>
        <p:nvSpPr>
          <p:cNvPr id="150" name="Inhaltsplatzhalter 1"/>
          <p:cNvSpPr txBox="1">
            <a:spLocks/>
          </p:cNvSpPr>
          <p:nvPr/>
        </p:nvSpPr>
        <p:spPr>
          <a:xfrm>
            <a:off x="10153500" y="5659308"/>
            <a:ext cx="910344" cy="360040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Ballweg</a:t>
            </a:r>
          </a:p>
        </p:txBody>
      </p:sp>
      <p:sp>
        <p:nvSpPr>
          <p:cNvPr id="151" name="Inhaltsplatzhalter 1"/>
          <p:cNvSpPr txBox="1">
            <a:spLocks/>
          </p:cNvSpPr>
          <p:nvPr/>
        </p:nvSpPr>
        <p:spPr>
          <a:xfrm>
            <a:off x="10153500" y="5362577"/>
            <a:ext cx="960610" cy="296731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b="1" dirty="0"/>
              <a:t>Laufweg</a:t>
            </a:r>
          </a:p>
        </p:txBody>
      </p:sp>
      <p:sp>
        <p:nvSpPr>
          <p:cNvPr id="152" name="Inhaltsplatzhalter 1"/>
          <p:cNvSpPr txBox="1">
            <a:spLocks/>
          </p:cNvSpPr>
          <p:nvPr/>
        </p:nvSpPr>
        <p:spPr>
          <a:xfrm>
            <a:off x="9988574" y="3319576"/>
            <a:ext cx="1272496" cy="230134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de-DE" sz="1200" dirty="0"/>
              <a:t>Lehrer/ Trainer</a:t>
            </a:r>
          </a:p>
        </p:txBody>
      </p:sp>
      <p:pic>
        <p:nvPicPr>
          <p:cNvPr id="153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06617" y="612891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5" name="Picture 2" descr="J:\1_M8 Sportdidaktisches Projekt M8\6_Spezialistenauftrag\PPT - Digitale Planung von Sportunterricht\Huetchen.jpg">
            <a:extLst>
              <a:ext uri="{FF2B5EF4-FFF2-40B4-BE49-F238E27FC236}">
                <a16:creationId xmlns="" xmlns:a16="http://schemas.microsoft.com/office/drawing/2014/main" id="{DEB05632-618E-4CD5-9D33-E95CD4FFB1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ackgroundRemoval t="1156" b="99422" l="578" r="98844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15752" y="280134"/>
            <a:ext cx="425965" cy="425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2" name="Inhaltsplatzhalter 1"/>
          <p:cNvSpPr txBox="1">
            <a:spLocks/>
          </p:cNvSpPr>
          <p:nvPr/>
        </p:nvSpPr>
        <p:spPr>
          <a:xfrm>
            <a:off x="9926521" y="-118786"/>
            <a:ext cx="1227551" cy="355798"/>
          </a:xfrm>
          <a:prstGeom prst="rect">
            <a:avLst/>
          </a:prstGeom>
        </p:spPr>
        <p:txBody>
          <a:bodyPr/>
          <a:lstStyle>
            <a:lvl1pPr marL="257183" indent="-257183" algn="r" defTabSz="685821" rtl="0" eaLnBrk="1" latinLnBrk="0" hangingPunct="1">
              <a:spcBef>
                <a:spcPct val="20000"/>
              </a:spcBef>
              <a:buClr>
                <a:srgbClr val="00B050"/>
              </a:buClr>
              <a:buSzPct val="100000"/>
              <a:buFont typeface="Arial" pitchFamily="34" charset="0"/>
              <a:buNone/>
              <a:defRPr sz="15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557230" indent="-214319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76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8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9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600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91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82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737" indent="-171455" algn="l" defTabSz="685821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de-DE" b="1" dirty="0"/>
              <a:t>Material</a:t>
            </a:r>
          </a:p>
          <a:p>
            <a:endParaRPr lang="de-DE" b="1" dirty="0"/>
          </a:p>
          <a:p>
            <a:endParaRPr lang="de-DE" b="1" dirty="0"/>
          </a:p>
        </p:txBody>
      </p:sp>
      <p:sp>
        <p:nvSpPr>
          <p:cNvPr id="74" name="Smiley 73">
            <a:extLst>
              <a:ext uri="{FF2B5EF4-FFF2-40B4-BE49-F238E27FC236}">
                <a16:creationId xmlns="" xmlns:a16="http://schemas.microsoft.com/office/drawing/2014/main" id="{37BA021E-9E15-4988-A535-402DA15F774C}"/>
              </a:ext>
            </a:extLst>
          </p:cNvPr>
          <p:cNvSpPr>
            <a:spLocks noChangeAspect="1"/>
          </p:cNvSpPr>
          <p:nvPr/>
        </p:nvSpPr>
        <p:spPr>
          <a:xfrm>
            <a:off x="11458872" y="4439710"/>
            <a:ext cx="263226" cy="263226"/>
          </a:xfrm>
          <a:prstGeom prst="smileyFace">
            <a:avLst/>
          </a:prstGeom>
          <a:solidFill>
            <a:schemeClr val="accent6">
              <a:lumMod val="40000"/>
              <a:lumOff val="60000"/>
            </a:schemeClr>
          </a:solidFill>
          <a:ln w="19050" cap="rnd" cmpd="sng">
            <a:prstDash val="solid"/>
            <a:round/>
            <a:headEnd type="none" w="med" len="med"/>
            <a:tailEnd type="none" w="med" len="med"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5" name="Gerade Verbindung mit Pfeil 74">
            <a:extLst>
              <a:ext uri="{FF2B5EF4-FFF2-40B4-BE49-F238E27FC236}">
                <a16:creationId xmlns="" xmlns:a16="http://schemas.microsoft.com/office/drawing/2014/main" id="{B9FA174D-7BA9-4487-8137-7E137E74DD74}"/>
              </a:ext>
            </a:extLst>
          </p:cNvPr>
          <p:cNvCxnSpPr>
            <a:cxnSpLocks/>
          </p:cNvCxnSpPr>
          <p:nvPr/>
        </p:nvCxnSpPr>
        <p:spPr>
          <a:xfrm>
            <a:off x="11102959" y="5853151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cxnSp>
        <p:nvCxnSpPr>
          <p:cNvPr id="76" name="Gerade Verbindung mit Pfeil 75">
            <a:extLst>
              <a:ext uri="{FF2B5EF4-FFF2-40B4-BE49-F238E27FC236}">
                <a16:creationId xmlns="" xmlns:a16="http://schemas.microsoft.com/office/drawing/2014/main" id="{75E22753-A0C8-4BDD-B937-9541D2A6787B}"/>
              </a:ext>
            </a:extLst>
          </p:cNvPr>
          <p:cNvCxnSpPr>
            <a:cxnSpLocks/>
          </p:cNvCxnSpPr>
          <p:nvPr/>
        </p:nvCxnSpPr>
        <p:spPr>
          <a:xfrm>
            <a:off x="11114110" y="5506593"/>
            <a:ext cx="814113" cy="0"/>
          </a:xfrm>
          <a:prstGeom prst="straightConnector1">
            <a:avLst/>
          </a:prstGeom>
          <a:ln>
            <a:tailEnd type="stealth" w="lg" len="lg"/>
          </a:ln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5851279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9228687"/>
      </p:ext>
    </p:extLst>
  </p:cSld>
  <p:clrMapOvr>
    <a:masterClrMapping/>
  </p:clrMapOvr>
</p:sld>
</file>

<file path=ppt/theme/theme1.xml><?xml version="1.0" encoding="utf-8"?>
<a:theme xmlns:a="http://schemas.openxmlformats.org/drawingml/2006/main" name="Tennis-KNSU PowerPoint_Vorlage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wrap="square">
        <a:spAutoFit/>
      </a:bodyPr>
      <a:lstStyle>
        <a:defPPr algn="ctr">
          <a:defRPr kumimoji="0" sz="1000" b="1" i="0" u="none" strike="noStrike" kern="1200" cap="none" spc="0" normalizeH="0" baseline="0" noProof="0" dirty="0" smtClean="0">
            <a:ln>
              <a:noFill/>
            </a:ln>
            <a:solidFill>
              <a:prstClr val="black"/>
            </a:solidFill>
            <a:effectLst/>
            <a:uLnTx/>
            <a:uFillTx/>
            <a:latin typeface="Arial" pitchFamily="34" charset="0"/>
            <a:ea typeface="+mn-ea"/>
            <a:cs typeface="Arial" pitchFamily="34" charset="0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</Words>
  <Application>Microsoft Office PowerPoint</Application>
  <PresentationFormat>A4-Papier (210x297 mm)</PresentationFormat>
  <Paragraphs>22</Paragraphs>
  <Slides>5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6" baseType="lpstr">
      <vt:lpstr>Tennis-KNSU PowerPoint_Vorlage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Acer</dc:creator>
  <cp:lastModifiedBy>Andreas Bergen</cp:lastModifiedBy>
  <cp:revision>324</cp:revision>
  <cp:lastPrinted>2015-12-22T11:42:47Z</cp:lastPrinted>
  <dcterms:created xsi:type="dcterms:W3CDTF">2015-12-15T22:51:18Z</dcterms:created>
  <dcterms:modified xsi:type="dcterms:W3CDTF">2018-02-13T12:55:14Z</dcterms:modified>
</cp:coreProperties>
</file>