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3" r:id="rId3"/>
    <p:sldId id="274" r:id="rId4"/>
    <p:sldId id="270" r:id="rId5"/>
    <p:sldId id="271" r:id="rId6"/>
    <p:sldId id="272" r:id="rId7"/>
    <p:sldId id="275" r:id="rId8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7" autoAdjust="0"/>
    <p:restoredTop sz="94556" autoAdjust="0"/>
  </p:normalViewPr>
  <p:slideViewPr>
    <p:cSldViewPr snapToObjects="1">
      <p:cViewPr varScale="1">
        <p:scale>
          <a:sx n="69" d="100"/>
          <a:sy n="69" d="100"/>
        </p:scale>
        <p:origin x="-108" y="-1104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hyperlink" Target="https://creativecommons.org/licenses/by-sa/3.0/de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50" name="Gruppieren 49">
            <a:extLst>
              <a:ext uri="{FF2B5EF4-FFF2-40B4-BE49-F238E27FC236}">
                <a16:creationId xmlns:a16="http://schemas.microsoft.com/office/drawing/2014/main" xmlns="" id="{4961B228-3F00-4FFE-867A-2970E46B72A8}"/>
              </a:ext>
            </a:extLst>
          </p:cNvPr>
          <p:cNvGrpSpPr/>
          <p:nvPr userDrawn="1"/>
        </p:nvGrpSpPr>
        <p:grpSpPr>
          <a:xfrm>
            <a:off x="1645395" y="-598798"/>
            <a:ext cx="5895130" cy="8420286"/>
            <a:chOff x="1645395" y="-598798"/>
            <a:chExt cx="5895130" cy="8420286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xmlns="" id="{09033E9F-FE4B-4F25-87B6-9445BC712B01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088904" y="-598798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xmlns="" id="{FE83024F-41CA-44AD-85BB-AF587348997B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Bogen 61">
                <a:extLst>
                  <a:ext uri="{FF2B5EF4-FFF2-40B4-BE49-F238E27FC236}">
                    <a16:creationId xmlns:a16="http://schemas.microsoft.com/office/drawing/2014/main" xmlns="" id="{5B829903-54AB-4A85-A49D-4679BED658CB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xmlns="" id="{7946913E-A862-405B-A3D0-A0FE8CBEDBC1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4" name="Bogen 63">
                <a:extLst>
                  <a:ext uri="{FF2B5EF4-FFF2-40B4-BE49-F238E27FC236}">
                    <a16:creationId xmlns:a16="http://schemas.microsoft.com/office/drawing/2014/main" xmlns="" id="{43C82CE4-6BB3-4030-87FC-B0786ACB3887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Ellipse 65">
                <a:extLst>
                  <a:ext uri="{FF2B5EF4-FFF2-40B4-BE49-F238E27FC236}">
                    <a16:creationId xmlns:a16="http://schemas.microsoft.com/office/drawing/2014/main" xmlns="" id="{EA79F1E2-F400-41FE-B662-F85322477BAE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xmlns="" id="{9F6268A1-8372-44F4-8795-B1553684E5DB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Rechteck 67">
                <a:extLst>
                  <a:ext uri="{FF2B5EF4-FFF2-40B4-BE49-F238E27FC236}">
                    <a16:creationId xmlns:a16="http://schemas.microsoft.com/office/drawing/2014/main" xmlns="" id="{1F67D22E-48AB-4B26-A496-73EF930EC70B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9" name="Gerade Verbindung 153">
                <a:extLst>
                  <a:ext uri="{FF2B5EF4-FFF2-40B4-BE49-F238E27FC236}">
                    <a16:creationId xmlns:a16="http://schemas.microsoft.com/office/drawing/2014/main" xmlns="" id="{9705EE70-E61D-4A10-B338-5DA049C6A668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xmlns="" id="{2B62C21D-EC0C-43F0-ABFB-55381CA7492A}"/>
                </a:ext>
              </a:extLst>
            </p:cNvPr>
            <p:cNvGrpSpPr/>
            <p:nvPr userDrawn="1"/>
          </p:nvGrpSpPr>
          <p:grpSpPr>
            <a:xfrm>
              <a:off x="1645395" y="4426714"/>
              <a:ext cx="914400" cy="548108"/>
              <a:chOff x="1645395" y="4426714"/>
              <a:chExt cx="914400" cy="548108"/>
            </a:xfrm>
          </p:grpSpPr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xmlns="" id="{D8C9060A-B766-4C16-9B3F-0938F4A57AB0}"/>
                  </a:ext>
                </a:extLst>
              </p:cNvPr>
              <p:cNvSpPr/>
              <p:nvPr userDrawn="1"/>
            </p:nvSpPr>
            <p:spPr>
              <a:xfrm>
                <a:off x="2135936" y="4650822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:a16="http://schemas.microsoft.com/office/drawing/2014/main" xmlns="" id="{E47832B6-AE08-4B5B-935A-6D9A1FF0D1C2}"/>
                  </a:ext>
                </a:extLst>
              </p:cNvPr>
              <p:cNvSpPr/>
              <p:nvPr userDrawn="1"/>
            </p:nvSpPr>
            <p:spPr>
              <a:xfrm>
                <a:off x="2097832" y="442671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xmlns="" id="{16501A7E-7045-4A91-BC5A-181E0039B958}"/>
                  </a:ext>
                </a:extLst>
              </p:cNvPr>
              <p:cNvSpPr/>
              <p:nvPr userDrawn="1"/>
            </p:nvSpPr>
            <p:spPr>
              <a:xfrm>
                <a:off x="1645395" y="4592109"/>
                <a:ext cx="914400" cy="26696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xmlns="" id="{7AEDF873-DA15-49A0-9618-4D8ECCFE616E}"/>
                </a:ext>
              </a:extLst>
            </p:cNvPr>
            <p:cNvGrpSpPr/>
            <p:nvPr userDrawn="1"/>
          </p:nvGrpSpPr>
          <p:grpSpPr>
            <a:xfrm>
              <a:off x="6964461" y="2634619"/>
              <a:ext cx="576064" cy="379882"/>
              <a:chOff x="6964461" y="2634619"/>
              <a:chExt cx="576064" cy="379882"/>
            </a:xfrm>
          </p:grpSpPr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xmlns="" id="{A0A55ABF-53BB-40B5-9563-3AE7F2F2AB6D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xmlns="" id="{0E8FD906-28C0-4916-8206-1AB1FC594FF9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xmlns="" id="{AB5C17E3-2BA1-4D52-8FEF-56A3043E68A6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hteck 56">
                <a:extLst>
                  <a:ext uri="{FF2B5EF4-FFF2-40B4-BE49-F238E27FC236}">
                    <a16:creationId xmlns:a16="http://schemas.microsoft.com/office/drawing/2014/main" xmlns="" id="{FE933FE2-D94E-48AE-8821-7212E13EF6C4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2" name="Grafik 3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3" name="Grafik 3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halb_groß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AutoShape 115"/>
          <p:cNvSpPr>
            <a:spLocks noChangeArrowheads="1"/>
          </p:cNvSpPr>
          <p:nvPr userDrawn="1"/>
        </p:nvSpPr>
        <p:spPr bwMode="auto">
          <a:xfrm>
            <a:off x="128464" y="1106742"/>
            <a:ext cx="3816423" cy="5337593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" name="Rechteck 18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4"/>
            <a:ext cx="3696993" cy="4572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xmlns="" id="{09E0730B-F5D2-4A2F-8B86-46222E8E0C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4472243" y="1106742"/>
            <a:ext cx="4884907" cy="514741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14" name="Grafik 13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16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5" name="Rechteck 94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96" name="Rechteck 95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7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98" name="Rechteck 97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00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2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grpSp>
        <p:nvGrpSpPr>
          <p:cNvPr id="50" name="Gruppieren 49">
            <a:extLst>
              <a:ext uri="{FF2B5EF4-FFF2-40B4-BE49-F238E27FC236}">
                <a16:creationId xmlns:a16="http://schemas.microsoft.com/office/drawing/2014/main" xmlns="" id="{F58B608D-FFAC-4492-B9EC-35458E7A43FE}"/>
              </a:ext>
            </a:extLst>
          </p:cNvPr>
          <p:cNvGrpSpPr/>
          <p:nvPr userDrawn="1"/>
        </p:nvGrpSpPr>
        <p:grpSpPr>
          <a:xfrm>
            <a:off x="5457056" y="-1467544"/>
            <a:ext cx="2849816" cy="8420286"/>
            <a:chOff x="5457056" y="-1467544"/>
            <a:chExt cx="2849816" cy="8420286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xmlns="" id="{14D7F295-CAC5-4731-BE3F-734D224C139E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457056" y="-1467544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18000000" lon="0" rev="0"/>
              </a:camera>
              <a:lightRig rig="threePt" dir="t"/>
            </a:scene3d>
          </p:grpSpPr>
          <p:sp>
            <p:nvSpPr>
              <p:cNvPr id="89" name="Rechteck 88">
                <a:extLst>
                  <a:ext uri="{FF2B5EF4-FFF2-40B4-BE49-F238E27FC236}">
                    <a16:creationId xmlns:a16="http://schemas.microsoft.com/office/drawing/2014/main" xmlns="" id="{00D0BFDC-8459-4DFD-8EF9-14A74A452EDE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Bogen 89">
                <a:extLst>
                  <a:ext uri="{FF2B5EF4-FFF2-40B4-BE49-F238E27FC236}">
                    <a16:creationId xmlns:a16="http://schemas.microsoft.com/office/drawing/2014/main" xmlns="" id="{1324CDA3-F144-43FE-B72B-AFF922994514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xmlns="" id="{BC3DF485-5CC2-4938-85B6-D52446C46CC3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Bogen 91">
                <a:extLst>
                  <a:ext uri="{FF2B5EF4-FFF2-40B4-BE49-F238E27FC236}">
                    <a16:creationId xmlns:a16="http://schemas.microsoft.com/office/drawing/2014/main" xmlns="" id="{F22FEDF0-C838-4F77-89F6-EA788BE5C782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xmlns="" id="{9A1F8AC9-1B6B-4344-AE69-25C1C5E0FFB2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4" name="Rechteck 93">
                <a:extLst>
                  <a:ext uri="{FF2B5EF4-FFF2-40B4-BE49-F238E27FC236}">
                    <a16:creationId xmlns:a16="http://schemas.microsoft.com/office/drawing/2014/main" xmlns="" id="{83792249-4CDC-428F-9E66-77F38F09D975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Rechteck 102">
                <a:extLst>
                  <a:ext uri="{FF2B5EF4-FFF2-40B4-BE49-F238E27FC236}">
                    <a16:creationId xmlns:a16="http://schemas.microsoft.com/office/drawing/2014/main" xmlns="" id="{DDEC2B7C-F445-479F-8B69-930844521D7A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0468B6"/>
                </a:fgClr>
                <a:bgClr>
                  <a:schemeClr val="bg1"/>
                </a:bgClr>
              </a:pattFill>
              <a:ln w="28575">
                <a:solidFill>
                  <a:srgbClr val="0468B6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04" name="Gerade Verbindung 108">
                <a:extLst>
                  <a:ext uri="{FF2B5EF4-FFF2-40B4-BE49-F238E27FC236}">
                    <a16:creationId xmlns:a16="http://schemas.microsoft.com/office/drawing/2014/main" xmlns="" id="{EF2D807A-D1E4-44FF-90CB-BB5656AA1C62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xmlns="" id="{C92ED5FD-B81B-4AAC-AA15-10D78602C4F3}"/>
                </a:ext>
              </a:extLst>
            </p:cNvPr>
            <p:cNvGrpSpPr/>
            <p:nvPr userDrawn="1"/>
          </p:nvGrpSpPr>
          <p:grpSpPr>
            <a:xfrm>
              <a:off x="6490601" y="4950693"/>
              <a:ext cx="782726" cy="710555"/>
              <a:chOff x="6490601" y="4950693"/>
              <a:chExt cx="782726" cy="710555"/>
            </a:xfrm>
          </p:grpSpPr>
          <p:sp>
            <p:nvSpPr>
              <p:cNvPr id="87" name="Rechteck 86">
                <a:extLst>
                  <a:ext uri="{FF2B5EF4-FFF2-40B4-BE49-F238E27FC236}">
                    <a16:creationId xmlns:a16="http://schemas.microsoft.com/office/drawing/2014/main" xmlns="" id="{3B9EDF3C-DDE5-4C82-8A0E-3BFE91670F58}"/>
                  </a:ext>
                </a:extLst>
              </p:cNvPr>
              <p:cNvSpPr>
                <a:spLocks/>
              </p:cNvSpPr>
              <p:nvPr userDrawn="1"/>
            </p:nvSpPr>
            <p:spPr>
              <a:xfrm>
                <a:off x="6490601" y="5229248"/>
                <a:ext cx="782726" cy="432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xmlns="" id="{2F951889-5B43-48F0-B500-F04E1C8BC927}"/>
                  </a:ext>
                </a:extLst>
              </p:cNvPr>
              <p:cNvSpPr>
                <a:spLocks/>
              </p:cNvSpPr>
              <p:nvPr userDrawn="1"/>
            </p:nvSpPr>
            <p:spPr>
              <a:xfrm>
                <a:off x="6500364" y="4950693"/>
                <a:ext cx="759600" cy="360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28575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xmlns="" id="{7787885E-F817-411A-A04B-3FC3113AEFD5}"/>
                </a:ext>
              </a:extLst>
            </p:cNvPr>
            <p:cNvGrpSpPr/>
            <p:nvPr userDrawn="1"/>
          </p:nvGrpSpPr>
          <p:grpSpPr>
            <a:xfrm>
              <a:off x="6736457" y="1581912"/>
              <a:ext cx="284833" cy="190543"/>
              <a:chOff x="6736457" y="1581912"/>
              <a:chExt cx="284833" cy="190543"/>
            </a:xfrm>
          </p:grpSpPr>
          <p:sp>
            <p:nvSpPr>
              <p:cNvPr id="55" name="Rechteck 54">
                <a:extLst>
                  <a:ext uri="{FF2B5EF4-FFF2-40B4-BE49-F238E27FC236}">
                    <a16:creationId xmlns:a16="http://schemas.microsoft.com/office/drawing/2014/main" xmlns="" id="{9BB32A93-61D4-4A4D-8774-29BC26B9BE6E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95415"/>
                <a:ext cx="261148" cy="14413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xmlns="" id="{E53E4763-A385-4456-87FE-DFD7C65B193D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>
                <a:off x="6927330" y="1678495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xmlns="" id="{AF5356A5-3C3F-4498-BD78-B46520D0FC74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6678497" y="1678496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xmlns="" id="{19CD324A-956E-4CC0-9FE4-2227D7D091D3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81912"/>
                <a:ext cx="255600" cy="6056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0" name="Grafik 2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1" name="Grafik 3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63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al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2" name="Rechteck 5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1" name="Rechteck 60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4" name="Rechteck 63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74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75" name="Rechteck 74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76" name="Rechteck 75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77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78" name="Rechteck 7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7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8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xmlns="" id="{2EF21678-FAB5-441F-A289-407087EAF798}"/>
              </a:ext>
            </a:extLst>
          </p:cNvPr>
          <p:cNvGrpSpPr/>
          <p:nvPr userDrawn="1"/>
        </p:nvGrpSpPr>
        <p:grpSpPr>
          <a:xfrm>
            <a:off x="5457056" y="-1467544"/>
            <a:ext cx="2849816" cy="8420286"/>
            <a:chOff x="5457056" y="-1467544"/>
            <a:chExt cx="2849816" cy="8420286"/>
          </a:xfrm>
        </p:grpSpPr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xmlns="" id="{ED1D53A9-8D82-4028-BE3E-722C2ED60529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457056" y="-1467544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18000000" lon="0" rev="0"/>
              </a:camera>
              <a:lightRig rig="threePt" dir="t"/>
            </a:scene3d>
          </p:grpSpPr>
          <p:sp>
            <p:nvSpPr>
              <p:cNvPr id="110" name="Rechteck 109">
                <a:extLst>
                  <a:ext uri="{FF2B5EF4-FFF2-40B4-BE49-F238E27FC236}">
                    <a16:creationId xmlns:a16="http://schemas.microsoft.com/office/drawing/2014/main" xmlns="" id="{347A17B7-AA31-4F8C-BA7B-47E27D811F67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1" name="Bogen 110">
                <a:extLst>
                  <a:ext uri="{FF2B5EF4-FFF2-40B4-BE49-F238E27FC236}">
                    <a16:creationId xmlns:a16="http://schemas.microsoft.com/office/drawing/2014/main" xmlns="" id="{1A989D3E-6E9D-4DFA-A4D0-86038DE1EDD2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xmlns="" id="{8809D771-850E-4B0B-84FC-16DC5F63F3CD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Bogen 112">
                <a:extLst>
                  <a:ext uri="{FF2B5EF4-FFF2-40B4-BE49-F238E27FC236}">
                    <a16:creationId xmlns:a16="http://schemas.microsoft.com/office/drawing/2014/main" xmlns="" id="{713EC739-8EE4-43B4-A64D-F5FBD9C0ECEE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xmlns="" id="{904D1DAE-7161-469E-8614-739A1CBF7D4E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Rechteck 114">
                <a:extLst>
                  <a:ext uri="{FF2B5EF4-FFF2-40B4-BE49-F238E27FC236}">
                    <a16:creationId xmlns:a16="http://schemas.microsoft.com/office/drawing/2014/main" xmlns="" id="{8C5C7EE0-1D58-4095-894D-517820AFA9BA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Rechteck 115">
                <a:extLst>
                  <a:ext uri="{FF2B5EF4-FFF2-40B4-BE49-F238E27FC236}">
                    <a16:creationId xmlns:a16="http://schemas.microsoft.com/office/drawing/2014/main" xmlns="" id="{7F221453-3101-4915-89C3-3E703E061987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0468B6"/>
                </a:fgClr>
                <a:bgClr>
                  <a:schemeClr val="bg1"/>
                </a:bgClr>
              </a:pattFill>
              <a:ln w="28575">
                <a:solidFill>
                  <a:srgbClr val="0468B6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7" name="Gerade Verbindung 108">
                <a:extLst>
                  <a:ext uri="{FF2B5EF4-FFF2-40B4-BE49-F238E27FC236}">
                    <a16:creationId xmlns:a16="http://schemas.microsoft.com/office/drawing/2014/main" xmlns="" id="{29122D4F-743E-4BE1-86A8-3725231BCCD5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uppieren 101">
              <a:extLst>
                <a:ext uri="{FF2B5EF4-FFF2-40B4-BE49-F238E27FC236}">
                  <a16:creationId xmlns:a16="http://schemas.microsoft.com/office/drawing/2014/main" xmlns="" id="{A8AAE8F0-143D-45CD-A17D-3B2215C85439}"/>
                </a:ext>
              </a:extLst>
            </p:cNvPr>
            <p:cNvGrpSpPr/>
            <p:nvPr userDrawn="1"/>
          </p:nvGrpSpPr>
          <p:grpSpPr>
            <a:xfrm>
              <a:off x="6490601" y="4950693"/>
              <a:ext cx="782726" cy="710555"/>
              <a:chOff x="6490601" y="4950693"/>
              <a:chExt cx="782726" cy="710555"/>
            </a:xfrm>
          </p:grpSpPr>
          <p:sp>
            <p:nvSpPr>
              <p:cNvPr id="108" name="Rechteck 107">
                <a:extLst>
                  <a:ext uri="{FF2B5EF4-FFF2-40B4-BE49-F238E27FC236}">
                    <a16:creationId xmlns:a16="http://schemas.microsoft.com/office/drawing/2014/main" xmlns="" id="{50F24571-2183-4CBA-B83A-90A7BD06D7F9}"/>
                  </a:ext>
                </a:extLst>
              </p:cNvPr>
              <p:cNvSpPr>
                <a:spLocks/>
              </p:cNvSpPr>
              <p:nvPr userDrawn="1"/>
            </p:nvSpPr>
            <p:spPr>
              <a:xfrm>
                <a:off x="6490601" y="5229248"/>
                <a:ext cx="782726" cy="432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Rechteck 108">
                <a:extLst>
                  <a:ext uri="{FF2B5EF4-FFF2-40B4-BE49-F238E27FC236}">
                    <a16:creationId xmlns:a16="http://schemas.microsoft.com/office/drawing/2014/main" xmlns="" id="{6F93DD9E-A046-4321-9551-6FABFBE7D272}"/>
                  </a:ext>
                </a:extLst>
              </p:cNvPr>
              <p:cNvSpPr>
                <a:spLocks/>
              </p:cNvSpPr>
              <p:nvPr userDrawn="1"/>
            </p:nvSpPr>
            <p:spPr>
              <a:xfrm>
                <a:off x="6500364" y="4950693"/>
                <a:ext cx="759600" cy="360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28575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03" name="Gruppieren 102">
              <a:extLst>
                <a:ext uri="{FF2B5EF4-FFF2-40B4-BE49-F238E27FC236}">
                  <a16:creationId xmlns:a16="http://schemas.microsoft.com/office/drawing/2014/main" xmlns="" id="{F4425057-A73A-4D82-8D71-B92239580DFF}"/>
                </a:ext>
              </a:extLst>
            </p:cNvPr>
            <p:cNvGrpSpPr/>
            <p:nvPr userDrawn="1"/>
          </p:nvGrpSpPr>
          <p:grpSpPr>
            <a:xfrm>
              <a:off x="6736457" y="1581912"/>
              <a:ext cx="284833" cy="190543"/>
              <a:chOff x="6736457" y="1581912"/>
              <a:chExt cx="284833" cy="190543"/>
            </a:xfrm>
          </p:grpSpPr>
          <p:sp>
            <p:nvSpPr>
              <p:cNvPr id="104" name="Rechteck 103">
                <a:extLst>
                  <a:ext uri="{FF2B5EF4-FFF2-40B4-BE49-F238E27FC236}">
                    <a16:creationId xmlns:a16="http://schemas.microsoft.com/office/drawing/2014/main" xmlns="" id="{AF7F7F65-0577-4AE3-A413-A9838C9827DE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95415"/>
                <a:ext cx="261148" cy="14413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Rechteck 104">
                <a:extLst>
                  <a:ext uri="{FF2B5EF4-FFF2-40B4-BE49-F238E27FC236}">
                    <a16:creationId xmlns:a16="http://schemas.microsoft.com/office/drawing/2014/main" xmlns="" id="{DF57ABC7-07B9-4363-99E1-42D18BE9A906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>
                <a:off x="6927330" y="1678495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Rechteck 105">
                <a:extLst>
                  <a:ext uri="{FF2B5EF4-FFF2-40B4-BE49-F238E27FC236}">
                    <a16:creationId xmlns:a16="http://schemas.microsoft.com/office/drawing/2014/main" xmlns="" id="{A8CB5860-1776-45CE-9D9E-5DCB5AFA63B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6678497" y="1678496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echteck 106">
                <a:extLst>
                  <a:ext uri="{FF2B5EF4-FFF2-40B4-BE49-F238E27FC236}">
                    <a16:creationId xmlns:a16="http://schemas.microsoft.com/office/drawing/2014/main" xmlns="" id="{E66E60F4-7CAF-4B14-A6D8-1F7F176169C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81912"/>
                <a:ext cx="255600" cy="6056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8" name="Grafik 37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9" name="Grafik 38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778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eraum 3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740"/>
            <a:ext cx="9906000" cy="5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Textfeld 74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3D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pic>
        <p:nvPicPr>
          <p:cNvPr id="74" name="Grafik 73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8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rätaraum 2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22" name="Gruppieren 21"/>
          <p:cNvGrpSpPr/>
          <p:nvPr userDrawn="1"/>
        </p:nvGrpSpPr>
        <p:grpSpPr>
          <a:xfrm>
            <a:off x="4309608" y="0"/>
            <a:ext cx="3299211" cy="939800"/>
            <a:chOff x="4309608" y="0"/>
            <a:chExt cx="3299211" cy="939800"/>
          </a:xfrm>
        </p:grpSpPr>
        <p:grpSp>
          <p:nvGrpSpPr>
            <p:cNvPr id="9" name="Gruppieren 8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" name="Gruppieren 4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" name="Gruppieren 2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7" name="Grafik 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8" name="Grafik 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1" name="Gruppieren 1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3" name="Grafik 1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4" name="Grafik 1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5" name="Gruppieren 1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16" name="Gruppieren 1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0" name="Grafik 1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1" name="Grafik 2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7" name="Gruppieren 1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18" name="Grafik 1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19" name="Grafik 1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23" name="Gruppieren 22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24" name="Gruppieren 23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32" name="Gruppieren 31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6" name="Grafik 3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7" name="Grafik 3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uppieren 32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4" name="Grafik 3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5" name="Grafik 3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5" name="Gruppieren 24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26" name="Gruppieren 25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30" name="Grafik 2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31" name="Grafik 3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7" name="Gruppieren 26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28" name="Grafik 2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29" name="Grafik 2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grpSp>
        <p:nvGrpSpPr>
          <p:cNvPr id="39" name="Gruppieren 38"/>
          <p:cNvGrpSpPr/>
          <p:nvPr userDrawn="1"/>
        </p:nvGrpSpPr>
        <p:grpSpPr>
          <a:xfrm>
            <a:off x="6469324" y="1384"/>
            <a:ext cx="3299211" cy="939800"/>
            <a:chOff x="4309608" y="0"/>
            <a:chExt cx="3299211" cy="939800"/>
          </a:xfrm>
        </p:grpSpPr>
        <p:grpSp>
          <p:nvGrpSpPr>
            <p:cNvPr id="40" name="Gruppieren 39"/>
            <p:cNvGrpSpPr/>
            <p:nvPr userDrawn="1"/>
          </p:nvGrpSpPr>
          <p:grpSpPr>
            <a:xfrm>
              <a:off x="4309608" y="0"/>
              <a:ext cx="1665709" cy="938416"/>
              <a:chOff x="4309608" y="0"/>
              <a:chExt cx="1665709" cy="938416"/>
            </a:xfrm>
          </p:grpSpPr>
          <p:grpSp>
            <p:nvGrpSpPr>
              <p:cNvPr id="56" name="Gruppieren 55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64" name="Gruppieren 6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8" name="Grafik 6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9" name="Grafik 6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65" name="Gruppieren 6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6" name="Grafik 6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7" name="Grafik 6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57" name="Gruppieren 56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58" name="Gruppieren 57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2" name="Grafik 6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3" name="Grafik 6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9" name="Gruppieren 58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60" name="Grafik 59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61" name="Grafik 60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41" name="Gruppieren 40"/>
            <p:cNvGrpSpPr/>
            <p:nvPr userDrawn="1"/>
          </p:nvGrpSpPr>
          <p:grpSpPr>
            <a:xfrm>
              <a:off x="5943110" y="1384"/>
              <a:ext cx="1665709" cy="938416"/>
              <a:chOff x="4309608" y="0"/>
              <a:chExt cx="1665709" cy="938416"/>
            </a:xfrm>
          </p:grpSpPr>
          <p:grpSp>
            <p:nvGrpSpPr>
              <p:cNvPr id="42" name="Gruppieren 41"/>
              <p:cNvGrpSpPr/>
              <p:nvPr userDrawn="1"/>
            </p:nvGrpSpPr>
            <p:grpSpPr>
              <a:xfrm>
                <a:off x="4309608" y="0"/>
                <a:ext cx="842297" cy="937032"/>
                <a:chOff x="4309608" y="0"/>
                <a:chExt cx="842297" cy="937032"/>
              </a:xfrm>
            </p:grpSpPr>
            <p:grpSp>
              <p:nvGrpSpPr>
                <p:cNvPr id="50" name="Gruppieren 49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4" name="Grafik 53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5" name="Grafik 54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51" name="Gruppieren 50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52" name="Grafik 51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53" name="Grafik 52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3" name="Gruppieren 42"/>
              <p:cNvGrpSpPr/>
              <p:nvPr userDrawn="1"/>
            </p:nvGrpSpPr>
            <p:grpSpPr>
              <a:xfrm>
                <a:off x="5133020" y="1384"/>
                <a:ext cx="842297" cy="937032"/>
                <a:chOff x="4309608" y="0"/>
                <a:chExt cx="842297" cy="937032"/>
              </a:xfrm>
            </p:grpSpPr>
            <p:grpSp>
              <p:nvGrpSpPr>
                <p:cNvPr id="44" name="Gruppieren 43"/>
                <p:cNvGrpSpPr/>
                <p:nvPr userDrawn="1"/>
              </p:nvGrpSpPr>
              <p:grpSpPr>
                <a:xfrm>
                  <a:off x="4309608" y="0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8" name="Grafik 47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9" name="Grafik 48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45" name="Gruppieren 44"/>
                <p:cNvGrpSpPr/>
                <p:nvPr userDrawn="1"/>
              </p:nvGrpSpPr>
              <p:grpSpPr>
                <a:xfrm>
                  <a:off x="4727975" y="692"/>
                  <a:ext cx="423930" cy="936340"/>
                  <a:chOff x="4309608" y="0"/>
                  <a:chExt cx="423930" cy="936340"/>
                </a:xfrm>
              </p:grpSpPr>
              <p:pic>
                <p:nvPicPr>
                  <p:cNvPr id="46" name="Grafik 45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309608" y="0"/>
                    <a:ext cx="230588" cy="935648"/>
                  </a:xfrm>
                  <a:prstGeom prst="rect">
                    <a:avLst/>
                  </a:prstGeom>
                </p:spPr>
              </p:pic>
              <p:pic>
                <p:nvPicPr>
                  <p:cNvPr id="47" name="Grafik 46" descr="PPT-Hintergrund-Seite-2.png"/>
                  <p:cNvPicPr>
                    <a:picLocks noChangeAspect="1"/>
                  </p:cNvPicPr>
                  <p:nvPr userDrawn="1"/>
                </p:nvPicPr>
                <p:blipFill rotWithShape="1">
                  <a:blip r:embed="rId3" cstate="print"/>
                  <a:srcRect l="43503" r="54170" b="86354"/>
                  <a:stretch/>
                </p:blipFill>
                <p:spPr>
                  <a:xfrm>
                    <a:off x="4502950" y="692"/>
                    <a:ext cx="230588" cy="935648"/>
                  </a:xfrm>
                  <a:prstGeom prst="rect">
                    <a:avLst/>
                  </a:prstGeom>
                </p:spPr>
              </p:pic>
            </p:grpSp>
          </p:grpSp>
        </p:grpSp>
      </p:grpSp>
      <p:sp>
        <p:nvSpPr>
          <p:cNvPr id="38" name="Textfeld 37"/>
          <p:cNvSpPr txBox="1"/>
          <p:nvPr userDrawn="1"/>
        </p:nvSpPr>
        <p:spPr>
          <a:xfrm>
            <a:off x="5471773" y="278650"/>
            <a:ext cx="4434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472B6"/>
                </a:solidFill>
                <a:effectLst/>
              </a:rPr>
              <a:t>GERÄTERAUM			2D   </a:t>
            </a:r>
            <a:endParaRPr lang="de-DE" sz="2400" b="1" dirty="0">
              <a:solidFill>
                <a:srgbClr val="0472B6"/>
              </a:solidFill>
              <a:effectLst/>
            </a:endParaRPr>
          </a:p>
        </p:txBody>
      </p:sp>
      <p:sp>
        <p:nvSpPr>
          <p:cNvPr id="70" name="Rechteck 69"/>
          <p:cNvSpPr>
            <a:spLocks/>
          </p:cNvSpPr>
          <p:nvPr userDrawn="1"/>
        </p:nvSpPr>
        <p:spPr>
          <a:xfrm>
            <a:off x="1" y="1031820"/>
            <a:ext cx="9906000" cy="536751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/>
                  </a14:imgProps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Rechteck 70"/>
          <p:cNvSpPr>
            <a:spLocks/>
          </p:cNvSpPr>
          <p:nvPr userDrawn="1"/>
        </p:nvSpPr>
        <p:spPr>
          <a:xfrm>
            <a:off x="0" y="6392433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2" name="Rechteck 71"/>
          <p:cNvSpPr>
            <a:spLocks/>
          </p:cNvSpPr>
          <p:nvPr userDrawn="1"/>
        </p:nvSpPr>
        <p:spPr>
          <a:xfrm>
            <a:off x="9611150" y="6399330"/>
            <a:ext cx="294849" cy="36000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r="-811154"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73" name="Grafik 72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25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6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AutoShape 115"/>
          <p:cNvSpPr>
            <a:spLocks noChangeArrowheads="1"/>
          </p:cNvSpPr>
          <p:nvPr userDrawn="1"/>
        </p:nvSpPr>
        <p:spPr bwMode="auto">
          <a:xfrm>
            <a:off x="128464" y="1052736"/>
            <a:ext cx="3816423" cy="5346594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8" name="Rechteck 47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9" name="Rechteck 48"/>
          <p:cNvSpPr/>
          <p:nvPr userDrawn="1"/>
        </p:nvSpPr>
        <p:spPr>
          <a:xfrm>
            <a:off x="220769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3696993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79223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50" name="Gruppieren 49">
            <a:extLst>
              <a:ext uri="{FF2B5EF4-FFF2-40B4-BE49-F238E27FC236}">
                <a16:creationId xmlns:a16="http://schemas.microsoft.com/office/drawing/2014/main" xmlns="" id="{3AD8DB2B-B29F-480E-971C-57F60F48CF2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226873" y="-274946"/>
            <a:ext cx="4742726" cy="7059958"/>
            <a:chOff x="1883965" y="-598798"/>
            <a:chExt cx="5656560" cy="8420286"/>
          </a:xfrm>
        </p:grpSpPr>
        <p:grpSp>
          <p:nvGrpSpPr>
            <p:cNvPr id="51" name="Gruppieren 50">
              <a:extLst>
                <a:ext uri="{FF2B5EF4-FFF2-40B4-BE49-F238E27FC236}">
                  <a16:creationId xmlns:a16="http://schemas.microsoft.com/office/drawing/2014/main" xmlns="" id="{3B0FCBC7-7CF3-4083-BD5A-E86BF2B0A58C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088904" y="-598798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xmlns="" id="{39C80A90-2215-40A1-A3BD-8E6716634795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Bogen 67">
                <a:extLst>
                  <a:ext uri="{FF2B5EF4-FFF2-40B4-BE49-F238E27FC236}">
                    <a16:creationId xmlns:a16="http://schemas.microsoft.com/office/drawing/2014/main" xmlns="" id="{82B4240C-7975-4CFC-9746-C67B66075861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xmlns="" id="{FE1FAA3A-8626-4FA1-B50C-F03A0CB8B07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Bogen 69">
                <a:extLst>
                  <a:ext uri="{FF2B5EF4-FFF2-40B4-BE49-F238E27FC236}">
                    <a16:creationId xmlns:a16="http://schemas.microsoft.com/office/drawing/2014/main" xmlns="" id="{8CD7EF61-FF83-4CC1-9619-6D1D639AE054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Ellipse 70">
                <a:extLst>
                  <a:ext uri="{FF2B5EF4-FFF2-40B4-BE49-F238E27FC236}">
                    <a16:creationId xmlns:a16="http://schemas.microsoft.com/office/drawing/2014/main" xmlns="" id="{C11264F3-F108-4F93-A029-CA3942714CDF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xmlns="" id="{AAFA06CE-AEF4-47E3-ACAF-F1E67220E6B2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xmlns="" id="{91B9946D-8642-4768-82DE-73678A166F16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4" name="Gerade Verbindung 153">
                <a:extLst>
                  <a:ext uri="{FF2B5EF4-FFF2-40B4-BE49-F238E27FC236}">
                    <a16:creationId xmlns:a16="http://schemas.microsoft.com/office/drawing/2014/main" xmlns="" id="{6D5EDFA9-12B1-4122-B3C6-6F86DB65F4ED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uppieren 51">
              <a:extLst>
                <a:ext uri="{FF2B5EF4-FFF2-40B4-BE49-F238E27FC236}">
                  <a16:creationId xmlns:a16="http://schemas.microsoft.com/office/drawing/2014/main" xmlns="" id="{D0CDFD3C-9B3B-4E5F-B4CB-EE1F23E44D56}"/>
                </a:ext>
              </a:extLst>
            </p:cNvPr>
            <p:cNvGrpSpPr/>
            <p:nvPr userDrawn="1"/>
          </p:nvGrpSpPr>
          <p:grpSpPr>
            <a:xfrm>
              <a:off x="1883965" y="4389794"/>
              <a:ext cx="914400" cy="548109"/>
              <a:chOff x="1883965" y="4389794"/>
              <a:chExt cx="914400" cy="548109"/>
            </a:xfrm>
          </p:grpSpPr>
          <p:sp>
            <p:nvSpPr>
              <p:cNvPr id="64" name="Rechteck 63">
                <a:extLst>
                  <a:ext uri="{FF2B5EF4-FFF2-40B4-BE49-F238E27FC236}">
                    <a16:creationId xmlns:a16="http://schemas.microsoft.com/office/drawing/2014/main" xmlns="" id="{624FAD9C-4662-47C7-AFF5-6C22A9BF4DBE}"/>
                  </a:ext>
                </a:extLst>
              </p:cNvPr>
              <p:cNvSpPr/>
              <p:nvPr userDrawn="1"/>
            </p:nvSpPr>
            <p:spPr>
              <a:xfrm>
                <a:off x="2374507" y="4613903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xmlns="" id="{7DA4C7B2-1256-42F9-8C87-C8AC3A9B38A7}"/>
                  </a:ext>
                </a:extLst>
              </p:cNvPr>
              <p:cNvSpPr/>
              <p:nvPr userDrawn="1"/>
            </p:nvSpPr>
            <p:spPr>
              <a:xfrm>
                <a:off x="2336401" y="438979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Rechteck 65">
                <a:extLst>
                  <a:ext uri="{FF2B5EF4-FFF2-40B4-BE49-F238E27FC236}">
                    <a16:creationId xmlns:a16="http://schemas.microsoft.com/office/drawing/2014/main" xmlns="" id="{68BFE225-4DFB-444F-B888-93006886A4B8}"/>
                  </a:ext>
                </a:extLst>
              </p:cNvPr>
              <p:cNvSpPr/>
              <p:nvPr userDrawn="1"/>
            </p:nvSpPr>
            <p:spPr>
              <a:xfrm>
                <a:off x="1883965" y="4555192"/>
                <a:ext cx="914400" cy="26696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3" name="Gruppieren 52">
              <a:extLst>
                <a:ext uri="{FF2B5EF4-FFF2-40B4-BE49-F238E27FC236}">
                  <a16:creationId xmlns:a16="http://schemas.microsoft.com/office/drawing/2014/main" xmlns="" id="{9BADFE49-E62D-4CBE-A71F-B16E3C515FAD}"/>
                </a:ext>
              </a:extLst>
            </p:cNvPr>
            <p:cNvGrpSpPr/>
            <p:nvPr userDrawn="1"/>
          </p:nvGrpSpPr>
          <p:grpSpPr>
            <a:xfrm>
              <a:off x="6964461" y="2634619"/>
              <a:ext cx="576064" cy="379882"/>
              <a:chOff x="6964461" y="2634619"/>
              <a:chExt cx="576064" cy="379882"/>
            </a:xfrm>
          </p:grpSpPr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xmlns="" id="{2F034CAA-1525-42B4-83E0-639BDCDC4AA3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Rechteck 60">
                <a:extLst>
                  <a:ext uri="{FF2B5EF4-FFF2-40B4-BE49-F238E27FC236}">
                    <a16:creationId xmlns:a16="http://schemas.microsoft.com/office/drawing/2014/main" xmlns="" id="{EB7B37A8-3F0D-40C6-9EF4-35BFEB61EAB7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hteck 61">
                <a:extLst>
                  <a:ext uri="{FF2B5EF4-FFF2-40B4-BE49-F238E27FC236}">
                    <a16:creationId xmlns:a16="http://schemas.microsoft.com/office/drawing/2014/main" xmlns="" id="{5E030D63-E6E2-4AE3-AF5F-2DE96A6A0B56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:a16="http://schemas.microsoft.com/office/drawing/2014/main" xmlns="" id="{EF68CC60-F322-4140-A035-91DAF840EC4B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1" name="Grafik 3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2" name="Grafik 3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6" name="Rechteck 55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7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4" name="Rechteck 63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5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6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7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8" name="Gruppieren 67">
            <a:extLst>
              <a:ext uri="{FF2B5EF4-FFF2-40B4-BE49-F238E27FC236}">
                <a16:creationId xmlns:a16="http://schemas.microsoft.com/office/drawing/2014/main" xmlns="" id="{53778FB7-120A-489F-8DF3-A5A1765CF36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226873" y="-274946"/>
            <a:ext cx="4742726" cy="7059958"/>
            <a:chOff x="1883965" y="-598798"/>
            <a:chExt cx="5656560" cy="8420286"/>
          </a:xfrm>
        </p:grpSpPr>
        <p:grpSp>
          <p:nvGrpSpPr>
            <p:cNvPr id="69" name="Gruppieren 68">
              <a:extLst>
                <a:ext uri="{FF2B5EF4-FFF2-40B4-BE49-F238E27FC236}">
                  <a16:creationId xmlns:a16="http://schemas.microsoft.com/office/drawing/2014/main" xmlns="" id="{0226904B-0D70-4736-B66B-E7C1059F6F1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088904" y="-598798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79" name="Rechteck 78">
                <a:extLst>
                  <a:ext uri="{FF2B5EF4-FFF2-40B4-BE49-F238E27FC236}">
                    <a16:creationId xmlns:a16="http://schemas.microsoft.com/office/drawing/2014/main" xmlns="" id="{D2E8E3A1-4D2B-40F0-8D50-9CE9FA8A9BA4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Bogen 79">
                <a:extLst>
                  <a:ext uri="{FF2B5EF4-FFF2-40B4-BE49-F238E27FC236}">
                    <a16:creationId xmlns:a16="http://schemas.microsoft.com/office/drawing/2014/main" xmlns="" id="{AE8A3F68-A65A-4991-A640-8373FB2F335A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Ellipse 80">
                <a:extLst>
                  <a:ext uri="{FF2B5EF4-FFF2-40B4-BE49-F238E27FC236}">
                    <a16:creationId xmlns:a16="http://schemas.microsoft.com/office/drawing/2014/main" xmlns="" id="{D1179735-81CA-495B-8FA8-89BD2F81F796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Bogen 81">
                <a:extLst>
                  <a:ext uri="{FF2B5EF4-FFF2-40B4-BE49-F238E27FC236}">
                    <a16:creationId xmlns:a16="http://schemas.microsoft.com/office/drawing/2014/main" xmlns="" id="{5470EF1E-9767-49AD-AD73-D869C06E6B58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xmlns="" id="{E937E712-5E77-4F5F-A618-08917069E50B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Rechteck 83">
                <a:extLst>
                  <a:ext uri="{FF2B5EF4-FFF2-40B4-BE49-F238E27FC236}">
                    <a16:creationId xmlns:a16="http://schemas.microsoft.com/office/drawing/2014/main" xmlns="" id="{766A2060-F524-4AC4-99EF-9396E8B6EFAE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Rechteck 84">
                <a:extLst>
                  <a:ext uri="{FF2B5EF4-FFF2-40B4-BE49-F238E27FC236}">
                    <a16:creationId xmlns:a16="http://schemas.microsoft.com/office/drawing/2014/main" xmlns="" id="{E29B1F9C-7882-4980-9ED8-6A9192AF54A4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6" name="Gerade Verbindung 153">
                <a:extLst>
                  <a:ext uri="{FF2B5EF4-FFF2-40B4-BE49-F238E27FC236}">
                    <a16:creationId xmlns:a16="http://schemas.microsoft.com/office/drawing/2014/main" xmlns="" id="{5F85731C-3DF9-462E-A537-A9B00F8BE528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xmlns="" id="{4C984D4F-59D8-410A-81CE-E811BDAF4BFA}"/>
                </a:ext>
              </a:extLst>
            </p:cNvPr>
            <p:cNvGrpSpPr/>
            <p:nvPr userDrawn="1"/>
          </p:nvGrpSpPr>
          <p:grpSpPr>
            <a:xfrm>
              <a:off x="1883965" y="4389794"/>
              <a:ext cx="914400" cy="548109"/>
              <a:chOff x="1883965" y="4389794"/>
              <a:chExt cx="914400" cy="548109"/>
            </a:xfrm>
          </p:grpSpPr>
          <p:sp>
            <p:nvSpPr>
              <p:cNvPr id="76" name="Rechteck 75">
                <a:extLst>
                  <a:ext uri="{FF2B5EF4-FFF2-40B4-BE49-F238E27FC236}">
                    <a16:creationId xmlns:a16="http://schemas.microsoft.com/office/drawing/2014/main" xmlns="" id="{9175A662-CD20-4490-BD23-4BD41B7BB27D}"/>
                  </a:ext>
                </a:extLst>
              </p:cNvPr>
              <p:cNvSpPr/>
              <p:nvPr userDrawn="1"/>
            </p:nvSpPr>
            <p:spPr>
              <a:xfrm>
                <a:off x="2374507" y="4613903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Rechteck 76">
                <a:extLst>
                  <a:ext uri="{FF2B5EF4-FFF2-40B4-BE49-F238E27FC236}">
                    <a16:creationId xmlns:a16="http://schemas.microsoft.com/office/drawing/2014/main" xmlns="" id="{8C1CA265-D921-48C8-BBCB-E139D5D09F79}"/>
                  </a:ext>
                </a:extLst>
              </p:cNvPr>
              <p:cNvSpPr/>
              <p:nvPr userDrawn="1"/>
            </p:nvSpPr>
            <p:spPr>
              <a:xfrm>
                <a:off x="2336401" y="438979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Rechteck 77">
                <a:extLst>
                  <a:ext uri="{FF2B5EF4-FFF2-40B4-BE49-F238E27FC236}">
                    <a16:creationId xmlns:a16="http://schemas.microsoft.com/office/drawing/2014/main" xmlns="" id="{4E93741E-BB42-458B-8141-D07E30C0ECA8}"/>
                  </a:ext>
                </a:extLst>
              </p:cNvPr>
              <p:cNvSpPr/>
              <p:nvPr userDrawn="1"/>
            </p:nvSpPr>
            <p:spPr>
              <a:xfrm>
                <a:off x="1883965" y="4555192"/>
                <a:ext cx="914400" cy="26696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xmlns="" id="{097B8D43-5A02-450E-A395-5D55DAD9A52A}"/>
                </a:ext>
              </a:extLst>
            </p:cNvPr>
            <p:cNvGrpSpPr/>
            <p:nvPr userDrawn="1"/>
          </p:nvGrpSpPr>
          <p:grpSpPr>
            <a:xfrm>
              <a:off x="6964461" y="2634619"/>
              <a:ext cx="576064" cy="379882"/>
              <a:chOff x="6964461" y="2634619"/>
              <a:chExt cx="576064" cy="379882"/>
            </a:xfrm>
          </p:grpSpPr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xmlns="" id="{931DD5BF-5BFB-4C56-A442-F0AB9F158A5A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xmlns="" id="{6582FEB7-D9E6-4CF2-AA8D-3BFF6D4C7705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xmlns="" id="{FD88E73F-4067-4948-85B1-EB34D10CF413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Rechteck 74">
                <a:extLst>
                  <a:ext uri="{FF2B5EF4-FFF2-40B4-BE49-F238E27FC236}">
                    <a16:creationId xmlns:a16="http://schemas.microsoft.com/office/drawing/2014/main" xmlns="" id="{44BEA4FD-D4FC-4DD5-BB8B-04C7840CE208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9" name="Grafik 38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40" name="Grafik 39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2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3" name="Rechteck 102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xmlns="" id="{3309D6D7-2475-45FE-92F1-DFD9BD57A6A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2120" y="2839362"/>
            <a:ext cx="9321759" cy="3154923"/>
            <a:chOff x="-896182" y="2420887"/>
            <a:chExt cx="11700501" cy="3960002"/>
          </a:xfrm>
        </p:grpSpPr>
        <p:sp>
          <p:nvSpPr>
            <p:cNvPr id="36" name="Rechteck 35">
              <a:extLst>
                <a:ext uri="{FF2B5EF4-FFF2-40B4-BE49-F238E27FC236}">
                  <a16:creationId xmlns:a16="http://schemas.microsoft.com/office/drawing/2014/main" xmlns="" id="{AC1E0ED6-7344-42AD-9D6E-5D56739BC74F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Bogen 36">
              <a:extLst>
                <a:ext uri="{FF2B5EF4-FFF2-40B4-BE49-F238E27FC236}">
                  <a16:creationId xmlns:a16="http://schemas.microsoft.com/office/drawing/2014/main" xmlns="" id="{23960E6C-B572-409A-BB19-5A39D0C22F0A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xmlns="" id="{59F07DE9-4CAF-4D26-871C-6C0EDBA7019E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Bogen 38">
              <a:extLst>
                <a:ext uri="{FF2B5EF4-FFF2-40B4-BE49-F238E27FC236}">
                  <a16:creationId xmlns:a16="http://schemas.microsoft.com/office/drawing/2014/main" xmlns="" id="{BCA665FD-2E63-4E26-B7B2-CA8D9F518C6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xmlns="" id="{8EA0DEE0-7DAA-44FB-BA18-20D324C367DF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xmlns="" id="{32B5E927-475B-4ECF-8518-BE4EA8A3A5BA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hteck 41">
              <a:extLst>
                <a:ext uri="{FF2B5EF4-FFF2-40B4-BE49-F238E27FC236}">
                  <a16:creationId xmlns:a16="http://schemas.microsoft.com/office/drawing/2014/main" xmlns="" id="{CCEA11E5-DF34-44CA-B013-34B808991A2B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3" name="Gerade Verbindung 59">
              <a:extLst>
                <a:ext uri="{FF2B5EF4-FFF2-40B4-BE49-F238E27FC236}">
                  <a16:creationId xmlns:a16="http://schemas.microsoft.com/office/drawing/2014/main" xmlns="" id="{F1A0B0DA-600C-4F84-B498-66ABBF922D63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25" name="Grafik 2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1ü_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3" name="AutoShape 115"/>
          <p:cNvSpPr>
            <a:spLocks noChangeArrowheads="1"/>
          </p:cNvSpPr>
          <p:nvPr userDrawn="1"/>
        </p:nvSpPr>
        <p:spPr bwMode="auto">
          <a:xfrm>
            <a:off x="128464" y="1125336"/>
            <a:ext cx="4896543" cy="5255992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173" name="Rechteck 172"/>
          <p:cNvSpPr/>
          <p:nvPr userDrawn="1"/>
        </p:nvSpPr>
        <p:spPr>
          <a:xfrm>
            <a:off x="137465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190" name="Rechteck 189"/>
          <p:cNvSpPr/>
          <p:nvPr userDrawn="1"/>
        </p:nvSpPr>
        <p:spPr>
          <a:xfrm>
            <a:off x="3197805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191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163673" y="1163337"/>
            <a:ext cx="806292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93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46453" y="1411658"/>
            <a:ext cx="3623512" cy="26961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95" name="Rechteck 194"/>
          <p:cNvSpPr/>
          <p:nvPr userDrawn="1"/>
        </p:nvSpPr>
        <p:spPr>
          <a:xfrm>
            <a:off x="137465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19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68524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9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82470" y="1764775"/>
            <a:ext cx="4787495" cy="452476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42" name="Gruppieren 41">
            <a:extLst>
              <a:ext uri="{FF2B5EF4-FFF2-40B4-BE49-F238E27FC236}">
                <a16:creationId xmlns:a16="http://schemas.microsoft.com/office/drawing/2014/main" xmlns="" id="{B16C656A-6080-48E5-832B-FD68029EC920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3680524" y="2469229"/>
            <a:ext cx="7605326" cy="2574001"/>
            <a:chOff x="-896182" y="2420887"/>
            <a:chExt cx="11700501" cy="3960002"/>
          </a:xfrm>
        </p:grpSpPr>
        <p:sp>
          <p:nvSpPr>
            <p:cNvPr id="43" name="Rechteck 42">
              <a:extLst>
                <a:ext uri="{FF2B5EF4-FFF2-40B4-BE49-F238E27FC236}">
                  <a16:creationId xmlns:a16="http://schemas.microsoft.com/office/drawing/2014/main" xmlns="" id="{26E1A359-F04E-44AE-93E0-BC7AA09DA287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Bogen 43">
              <a:extLst>
                <a:ext uri="{FF2B5EF4-FFF2-40B4-BE49-F238E27FC236}">
                  <a16:creationId xmlns:a16="http://schemas.microsoft.com/office/drawing/2014/main" xmlns="" id="{58FA6E8D-996F-47CA-888E-66BBE61337D0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xmlns="" id="{08FE4011-3DB5-4591-B8CD-1EE9AF412BFA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Bogen 45">
              <a:extLst>
                <a:ext uri="{FF2B5EF4-FFF2-40B4-BE49-F238E27FC236}">
                  <a16:creationId xmlns:a16="http://schemas.microsoft.com/office/drawing/2014/main" xmlns="" id="{37557E78-1BD3-40BB-94F4-D2F7315A161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xmlns="" id="{091E4D6E-0D2A-4888-AA5D-DFDB079DECC0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xmlns="" id="{F8709A08-AB0F-499C-98AE-936A19954CB4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xmlns="" id="{36A96668-6D61-436B-A0A6-066645C57277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0" name="Gerade Verbindung 32">
              <a:extLst>
                <a:ext uri="{FF2B5EF4-FFF2-40B4-BE49-F238E27FC236}">
                  <a16:creationId xmlns:a16="http://schemas.microsoft.com/office/drawing/2014/main" xmlns="" id="{E6E46D12-ED13-48FE-88D4-6325653D777C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22" name="Grafik 21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AutoShape 115"/>
          <p:cNvSpPr>
            <a:spLocks noChangeArrowheads="1"/>
          </p:cNvSpPr>
          <p:nvPr userDrawn="1"/>
        </p:nvSpPr>
        <p:spPr bwMode="auto">
          <a:xfrm>
            <a:off x="68330" y="1088739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26" name="Rechteck 25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27" name="Rechteck 26"/>
          <p:cNvSpPr/>
          <p:nvPr userDrawn="1"/>
        </p:nvSpPr>
        <p:spPr>
          <a:xfrm>
            <a:off x="3807197" y="1133745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28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4146606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29" name="Rechteck 28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41601" y="1133745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3" name="AutoShape 115"/>
          <p:cNvSpPr>
            <a:spLocks noChangeArrowheads="1"/>
          </p:cNvSpPr>
          <p:nvPr userDrawn="1"/>
        </p:nvSpPr>
        <p:spPr bwMode="auto">
          <a:xfrm>
            <a:off x="68883" y="3821397"/>
            <a:ext cx="5514739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6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292476" y="4144316"/>
            <a:ext cx="4155824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7" name="Rechteck 46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5310589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3" name="Rechteck 52"/>
          <p:cNvSpPr/>
          <p:nvPr userDrawn="1"/>
        </p:nvSpPr>
        <p:spPr>
          <a:xfrm>
            <a:off x="3827875" y="3849458"/>
            <a:ext cx="970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5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4741602" y="3857853"/>
            <a:ext cx="706453" cy="246222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56" name="Gruppieren 55">
            <a:extLst>
              <a:ext uri="{FF2B5EF4-FFF2-40B4-BE49-F238E27FC236}">
                <a16:creationId xmlns:a16="http://schemas.microsoft.com/office/drawing/2014/main" xmlns="" id="{5EBB933A-9C31-4D1C-AC0E-048D4E759711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4048801" y="2469229"/>
            <a:ext cx="7605326" cy="2574001"/>
            <a:chOff x="-896182" y="2420887"/>
            <a:chExt cx="11700501" cy="3960002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xmlns="" id="{2A3E9DA8-A4CD-45F6-93D1-3A360156726E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Bogen 57">
              <a:extLst>
                <a:ext uri="{FF2B5EF4-FFF2-40B4-BE49-F238E27FC236}">
                  <a16:creationId xmlns:a16="http://schemas.microsoft.com/office/drawing/2014/main" xmlns="" id="{F7723BE5-7B9D-46AB-AB6B-F7BB37A32940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xmlns="" id="{C70C760D-5BBE-406C-8502-5F594E10438D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Bogen 59">
              <a:extLst>
                <a:ext uri="{FF2B5EF4-FFF2-40B4-BE49-F238E27FC236}">
                  <a16:creationId xmlns:a16="http://schemas.microsoft.com/office/drawing/2014/main" xmlns="" id="{037E4F4A-8AC4-4E09-9408-14AEB0066E94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>
              <a:extLst>
                <a:ext uri="{FF2B5EF4-FFF2-40B4-BE49-F238E27FC236}">
                  <a16:creationId xmlns:a16="http://schemas.microsoft.com/office/drawing/2014/main" xmlns="" id="{C2A6EF27-782C-490A-84F4-535F4B2E27C6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xmlns="" id="{C3A2A4D9-825E-41FA-B777-367E43489312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xmlns="" id="{5B098AE6-B45F-4647-8730-2037C158BBB6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6" name="Gerade Verbindung 32">
              <a:extLst>
                <a:ext uri="{FF2B5EF4-FFF2-40B4-BE49-F238E27FC236}">
                  <a16:creationId xmlns:a16="http://schemas.microsoft.com/office/drawing/2014/main" xmlns="" id="{95E9DF67-9540-41BC-BE44-7B33C22E40EF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Grafik 3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5" name="Grafik 3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2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ü_2fel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6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3" name="Rechteck 4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5" name="Rechteck 4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8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60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2" name="Rechteck 61"/>
          <p:cNvSpPr/>
          <p:nvPr userDrawn="1"/>
        </p:nvSpPr>
        <p:spPr>
          <a:xfrm>
            <a:off x="2163243" y="3879050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6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66" name="Rechteck 65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68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9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70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xmlns="" id="{68DC3890-9767-41DD-B698-D58F1B9212A7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1735544" y="2469229"/>
            <a:ext cx="7605326" cy="2574001"/>
            <a:chOff x="-896182" y="2420887"/>
            <a:chExt cx="11700501" cy="3960002"/>
          </a:xfrm>
        </p:grpSpPr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xmlns="" id="{A9DFB6F8-F86D-4853-B226-FFA15FB6F296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Bogen 72">
              <a:extLst>
                <a:ext uri="{FF2B5EF4-FFF2-40B4-BE49-F238E27FC236}">
                  <a16:creationId xmlns:a16="http://schemas.microsoft.com/office/drawing/2014/main" xmlns="" id="{F8E7D7D7-667A-4792-B46B-A9CD8FE7B734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xmlns="" id="{FD201B31-1C98-4A9D-8AE2-C99AA730C0C2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Bogen 74">
              <a:extLst>
                <a:ext uri="{FF2B5EF4-FFF2-40B4-BE49-F238E27FC236}">
                  <a16:creationId xmlns:a16="http://schemas.microsoft.com/office/drawing/2014/main" xmlns="" id="{D6F62D7D-40F4-4C5E-9AB9-EA4E30A4638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>
              <a:extLst>
                <a:ext uri="{FF2B5EF4-FFF2-40B4-BE49-F238E27FC236}">
                  <a16:creationId xmlns:a16="http://schemas.microsoft.com/office/drawing/2014/main" xmlns="" id="{1F8C785A-E861-46CD-86CC-19236CFB9AFE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xmlns="" id="{BEAF449F-5FEA-40C8-B980-26D3EB04462B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xmlns="" id="{44121283-AD98-477C-8F87-EA7061F8AEFB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9" name="Gerade Verbindung 59">
              <a:extLst>
                <a:ext uri="{FF2B5EF4-FFF2-40B4-BE49-F238E27FC236}">
                  <a16:creationId xmlns:a16="http://schemas.microsoft.com/office/drawing/2014/main" xmlns="" id="{692E60E9-76B8-4EA4-95E4-87B1308E9A4C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xmlns="" id="{99396A82-9264-4C56-8247-4484A914D8FC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4525570" y="2469229"/>
            <a:ext cx="7605326" cy="2574001"/>
            <a:chOff x="-896182" y="2420887"/>
            <a:chExt cx="11700501" cy="3960002"/>
          </a:xfrm>
        </p:grpSpPr>
        <p:sp>
          <p:nvSpPr>
            <p:cNvPr id="81" name="Rechteck 80">
              <a:extLst>
                <a:ext uri="{FF2B5EF4-FFF2-40B4-BE49-F238E27FC236}">
                  <a16:creationId xmlns:a16="http://schemas.microsoft.com/office/drawing/2014/main" xmlns="" id="{DA9F902D-A637-4564-8567-F44007BA5A5C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Bogen 81">
              <a:extLst>
                <a:ext uri="{FF2B5EF4-FFF2-40B4-BE49-F238E27FC236}">
                  <a16:creationId xmlns:a16="http://schemas.microsoft.com/office/drawing/2014/main" xmlns="" id="{B81BDCB5-735D-4863-BB72-1A4ADD7FAF1F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xmlns="" id="{43504C97-7505-4CCC-A036-F6438447D6EB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Bogen 83">
              <a:extLst>
                <a:ext uri="{FF2B5EF4-FFF2-40B4-BE49-F238E27FC236}">
                  <a16:creationId xmlns:a16="http://schemas.microsoft.com/office/drawing/2014/main" xmlns="" id="{C40C5DB1-C112-4DB8-A5A2-09D0D155C7E5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xmlns="" id="{48041257-A27C-4681-B55F-7FF5F299FFF6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Rechteck 85">
              <a:extLst>
                <a:ext uri="{FF2B5EF4-FFF2-40B4-BE49-F238E27FC236}">
                  <a16:creationId xmlns:a16="http://schemas.microsoft.com/office/drawing/2014/main" xmlns="" id="{F0C5E540-804E-4832-B172-1BFCEB14A343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7" name="Rechteck 86">
              <a:extLst>
                <a:ext uri="{FF2B5EF4-FFF2-40B4-BE49-F238E27FC236}">
                  <a16:creationId xmlns:a16="http://schemas.microsoft.com/office/drawing/2014/main" xmlns="" id="{596A4F83-5493-4FD4-837D-5BB18F48E922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8" name="Gerade Verbindung 71">
              <a:extLst>
                <a:ext uri="{FF2B5EF4-FFF2-40B4-BE49-F238E27FC236}">
                  <a16:creationId xmlns:a16="http://schemas.microsoft.com/office/drawing/2014/main" xmlns="" id="{19A65977-AE12-41FA-BEA5-77E55C4A8E9F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" name="Grafik 38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40" name="Grafik 39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ob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3" name="Rechteck 32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4" name="Rechteck 33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5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0" name="Rechteck 39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4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52" name="Rechteck 51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53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58" name="Rechteck 57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59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60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61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62" name="Gruppieren 61">
            <a:extLst>
              <a:ext uri="{FF2B5EF4-FFF2-40B4-BE49-F238E27FC236}">
                <a16:creationId xmlns:a16="http://schemas.microsoft.com/office/drawing/2014/main" xmlns="" id="{C5155B5C-062E-4691-8B87-15A7B1B3A0CC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1706969" y="2469229"/>
            <a:ext cx="7605326" cy="2574001"/>
            <a:chOff x="-896182" y="2420887"/>
            <a:chExt cx="11700501" cy="3960002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xmlns="" id="{DDC3388A-339E-4D37-95D3-71B777B1DFA4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Bogen 63">
              <a:extLst>
                <a:ext uri="{FF2B5EF4-FFF2-40B4-BE49-F238E27FC236}">
                  <a16:creationId xmlns:a16="http://schemas.microsoft.com/office/drawing/2014/main" xmlns="" id="{5608B57D-D76C-4016-ACAD-3432E6C5DAFC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xmlns="" id="{72873246-5C69-4788-9F27-BB30DAAA10D0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Bogen 65">
              <a:extLst>
                <a:ext uri="{FF2B5EF4-FFF2-40B4-BE49-F238E27FC236}">
                  <a16:creationId xmlns:a16="http://schemas.microsoft.com/office/drawing/2014/main" xmlns="" id="{015B0A9B-18BB-42E8-A977-F38BF948BCB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xmlns="" id="{5A366B36-946F-4E90-A459-D252183C5DAA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xmlns="" id="{99CDE44D-BA29-465C-AD1D-E65FF6F97EE6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9" name="Gerade Verbindung 48">
              <a:extLst>
                <a:ext uri="{FF2B5EF4-FFF2-40B4-BE49-F238E27FC236}">
                  <a16:creationId xmlns:a16="http://schemas.microsoft.com/office/drawing/2014/main" xmlns="" id="{286D5E8A-8B59-468F-86BE-E3E75D2D1263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xmlns="" id="{0B0ACC55-578E-4756-B0F6-5EC6FC0F26F9}"/>
              </a:ext>
            </a:extLst>
          </p:cNvPr>
          <p:cNvGrpSpPr>
            <a:grpSpLocks noChangeAspect="1"/>
          </p:cNvGrpSpPr>
          <p:nvPr userDrawn="1"/>
        </p:nvGrpSpPr>
        <p:grpSpPr>
          <a:xfrm rot="5400000">
            <a:off x="4434512" y="2469229"/>
            <a:ext cx="7605326" cy="2574001"/>
            <a:chOff x="-896182" y="2420887"/>
            <a:chExt cx="11700501" cy="3960002"/>
          </a:xfrm>
        </p:grpSpPr>
        <p:sp>
          <p:nvSpPr>
            <p:cNvPr id="71" name="Rechteck 70">
              <a:extLst>
                <a:ext uri="{FF2B5EF4-FFF2-40B4-BE49-F238E27FC236}">
                  <a16:creationId xmlns:a16="http://schemas.microsoft.com/office/drawing/2014/main" xmlns="" id="{E2F98478-7879-4A45-B0C9-ABEBA1DC8B86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Bogen 71">
              <a:extLst>
                <a:ext uri="{FF2B5EF4-FFF2-40B4-BE49-F238E27FC236}">
                  <a16:creationId xmlns:a16="http://schemas.microsoft.com/office/drawing/2014/main" xmlns="" id="{81E5D67D-532D-4C91-88CA-845634C759B6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xmlns="" id="{E8F28DDE-52D9-4A10-9390-5D22E8768C8D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Bogen 73">
              <a:extLst>
                <a:ext uri="{FF2B5EF4-FFF2-40B4-BE49-F238E27FC236}">
                  <a16:creationId xmlns:a16="http://schemas.microsoft.com/office/drawing/2014/main" xmlns="" id="{718EAE30-4848-4CD0-B3F8-9824985E7F3F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xmlns="" id="{216EE297-3E94-4847-9F6B-643D45B2318B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xmlns="" id="{E3B7DE8F-C601-444D-BC5B-60261D54B28C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7" name="Gerade Verbindung 62">
              <a:extLst>
                <a:ext uri="{FF2B5EF4-FFF2-40B4-BE49-F238E27FC236}">
                  <a16:creationId xmlns:a16="http://schemas.microsoft.com/office/drawing/2014/main" xmlns="" id="{F4B748CF-DB4F-4BAC-A22B-BB61C33DF069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8" name="Grafik 30">
            <a:extLst>
              <a:ext uri="{FF2B5EF4-FFF2-40B4-BE49-F238E27FC236}">
                <a16:creationId xmlns:a16="http://schemas.microsoft.com/office/drawing/2014/main" xmlns="" id="{434C0591-02CB-458F-81BF-A01388CE3BE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820" y="3800330"/>
            <a:ext cx="5366692" cy="2597021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38" name="Grafik 37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3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D_2halbe_Felder_unt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906035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" name="AutoShape 115"/>
          <p:cNvSpPr>
            <a:spLocks noChangeArrowheads="1"/>
          </p:cNvSpPr>
          <p:nvPr userDrawn="1"/>
        </p:nvSpPr>
        <p:spPr bwMode="auto">
          <a:xfrm>
            <a:off x="68331" y="1088739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32" name="Rechteck 31"/>
          <p:cNvSpPr/>
          <p:nvPr userDrawn="1"/>
        </p:nvSpPr>
        <p:spPr>
          <a:xfrm>
            <a:off x="92460" y="1163338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33" name="Rechteck 32"/>
          <p:cNvSpPr/>
          <p:nvPr userDrawn="1"/>
        </p:nvSpPr>
        <p:spPr>
          <a:xfrm>
            <a:off x="2162690" y="1133745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34" name="Textplatzhalter 2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301448" y="1411658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35" name="Rechteck 34"/>
          <p:cNvSpPr/>
          <p:nvPr userDrawn="1"/>
        </p:nvSpPr>
        <p:spPr>
          <a:xfrm>
            <a:off x="92460" y="1430891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22" hasCustomPrompt="1"/>
          </p:nvPr>
        </p:nvSpPr>
        <p:spPr>
          <a:xfrm>
            <a:off x="623519" y="116684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137465" y="1764775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134218" y="1163337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39" name="AutoShape 115"/>
          <p:cNvSpPr>
            <a:spLocks noChangeArrowheads="1"/>
          </p:cNvSpPr>
          <p:nvPr userDrawn="1"/>
        </p:nvSpPr>
        <p:spPr bwMode="auto">
          <a:xfrm>
            <a:off x="68884" y="3821397"/>
            <a:ext cx="3826800" cy="2655296"/>
          </a:xfrm>
          <a:prstGeom prst="roundRect">
            <a:avLst>
              <a:gd name="adj" fmla="val 3098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93013" y="3895996"/>
            <a:ext cx="6252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41" name="Rechteck 40"/>
          <p:cNvSpPr/>
          <p:nvPr userDrawn="1"/>
        </p:nvSpPr>
        <p:spPr>
          <a:xfrm>
            <a:off x="2163243" y="3866403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42" name="Textplatzhalter 2"/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1302001" y="4144316"/>
            <a:ext cx="2533010" cy="26214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43" name="Rechteck 42"/>
          <p:cNvSpPr/>
          <p:nvPr userDrawn="1"/>
        </p:nvSpPr>
        <p:spPr>
          <a:xfrm>
            <a:off x="93013" y="4163549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47" name="Textplatzhalter 2"/>
          <p:cNvSpPr>
            <a:spLocks noGrp="1"/>
          </p:cNvSpPr>
          <p:nvPr>
            <p:ph type="body" sz="quarter" idx="25" hasCustomPrompt="1"/>
          </p:nvPr>
        </p:nvSpPr>
        <p:spPr>
          <a:xfrm>
            <a:off x="624072" y="3899501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51" name="Textplatzhalter 2"/>
          <p:cNvSpPr>
            <a:spLocks noGrp="1"/>
          </p:cNvSpPr>
          <p:nvPr>
            <p:ph type="body" sz="quarter" idx="26"/>
          </p:nvPr>
        </p:nvSpPr>
        <p:spPr>
          <a:xfrm>
            <a:off x="138018" y="4497433"/>
            <a:ext cx="3696993" cy="188925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52" name="Textplatzhalt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34771" y="3895995"/>
            <a:ext cx="705900" cy="1979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grpSp>
        <p:nvGrpSpPr>
          <p:cNvPr id="77" name="Gruppieren 76">
            <a:extLst>
              <a:ext uri="{FF2B5EF4-FFF2-40B4-BE49-F238E27FC236}">
                <a16:creationId xmlns:a16="http://schemas.microsoft.com/office/drawing/2014/main" xmlns="" id="{A13FE9C0-FC56-42EA-9676-2F7A9A0CB16E}"/>
              </a:ext>
            </a:extLst>
          </p:cNvPr>
          <p:cNvGrpSpPr/>
          <p:nvPr userDrawn="1"/>
        </p:nvGrpSpPr>
        <p:grpSpPr>
          <a:xfrm flipV="1">
            <a:off x="4194820" y="-46433"/>
            <a:ext cx="5366692" cy="7605326"/>
            <a:chOff x="4194820" y="-46433"/>
            <a:chExt cx="5366692" cy="7605326"/>
          </a:xfrm>
        </p:grpSpPr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xmlns="" id="{29F9F2E6-199A-495F-AA7D-BBB97072943A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1706969" y="2469229"/>
              <a:ext cx="7605326" cy="2574001"/>
              <a:chOff x="-896182" y="2420887"/>
              <a:chExt cx="11700501" cy="3960002"/>
            </a:xfrm>
          </p:grpSpPr>
          <p:sp>
            <p:nvSpPr>
              <p:cNvPr id="88" name="Rechteck 87">
                <a:extLst>
                  <a:ext uri="{FF2B5EF4-FFF2-40B4-BE49-F238E27FC236}">
                    <a16:creationId xmlns:a16="http://schemas.microsoft.com/office/drawing/2014/main" xmlns="" id="{77196AB0-88F6-4526-B738-828BB02FEA81}"/>
                  </a:ext>
                </a:extLst>
              </p:cNvPr>
              <p:cNvSpPr>
                <a:spLocks/>
              </p:cNvSpPr>
              <p:nvPr userDrawn="1"/>
            </p:nvSpPr>
            <p:spPr>
              <a:xfrm rot="5400000">
                <a:off x="2973000" y="440888"/>
                <a:ext cx="3960000" cy="7920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9" name="Bogen 88">
                <a:extLst>
                  <a:ext uri="{FF2B5EF4-FFF2-40B4-BE49-F238E27FC236}">
                    <a16:creationId xmlns:a16="http://schemas.microsoft.com/office/drawing/2014/main" xmlns="" id="{89F8686C-CD1B-4BFE-B529-A7187698AB82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flipH="1">
                <a:off x="7024319" y="2510888"/>
                <a:ext cx="3780000" cy="3780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xmlns="" id="{5DF3E989-99F5-49B5-9170-7364FB3D30EC}"/>
                  </a:ext>
                </a:extLst>
              </p:cNvPr>
              <p:cNvSpPr/>
              <p:nvPr userDrawn="1"/>
            </p:nvSpPr>
            <p:spPr>
              <a:xfrm flipH="1" flipV="1">
                <a:off x="7633126" y="4382888"/>
                <a:ext cx="36000" cy="360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1" name="Bogen 90">
                <a:extLst>
                  <a:ext uri="{FF2B5EF4-FFF2-40B4-BE49-F238E27FC236}">
                    <a16:creationId xmlns:a16="http://schemas.microsoft.com/office/drawing/2014/main" xmlns="" id="{1950CD5C-6203-4298-B01C-5F3F1978DB71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-896182" y="2510888"/>
                <a:ext cx="3780000" cy="3780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xmlns="" id="{4BABAA39-78A4-46BB-B3A8-CFE2B8A938AD}"/>
                  </a:ext>
                </a:extLst>
              </p:cNvPr>
              <p:cNvSpPr/>
              <p:nvPr userDrawn="1"/>
            </p:nvSpPr>
            <p:spPr>
              <a:xfrm flipV="1">
                <a:off x="2236311" y="4382888"/>
                <a:ext cx="36000" cy="360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3" name="Rechteck 92">
                <a:extLst>
                  <a:ext uri="{FF2B5EF4-FFF2-40B4-BE49-F238E27FC236}">
                    <a16:creationId xmlns:a16="http://schemas.microsoft.com/office/drawing/2014/main" xmlns="" id="{C6915093-00D7-4A38-B927-61E29993E5AD}"/>
                  </a:ext>
                </a:extLst>
              </p:cNvPr>
              <p:cNvSpPr/>
              <p:nvPr userDrawn="1"/>
            </p:nvSpPr>
            <p:spPr>
              <a:xfrm flipH="1">
                <a:off x="814077" y="4130888"/>
                <a:ext cx="180000" cy="540000"/>
              </a:xfrm>
              <a:prstGeom prst="rect">
                <a:avLst/>
              </a:prstGeom>
              <a:pattFill prst="smGrid">
                <a:fgClr>
                  <a:srgbClr val="0468B6"/>
                </a:fgClr>
                <a:bgClr>
                  <a:schemeClr val="bg1"/>
                </a:bgClr>
              </a:pattFill>
              <a:ln w="28575">
                <a:solidFill>
                  <a:srgbClr val="0468B6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94" name="Gerade Verbindung 38">
                <a:extLst>
                  <a:ext uri="{FF2B5EF4-FFF2-40B4-BE49-F238E27FC236}">
                    <a16:creationId xmlns:a16="http://schemas.microsoft.com/office/drawing/2014/main" xmlns="" id="{00E04C46-1D03-4CBE-A221-B4D9C69A1A96}"/>
                  </a:ext>
                </a:extLst>
              </p:cNvPr>
              <p:cNvCxnSpPr/>
              <p:nvPr userDrawn="1"/>
            </p:nvCxnSpPr>
            <p:spPr>
              <a:xfrm>
                <a:off x="4956498" y="2420887"/>
                <a:ext cx="0" cy="3960002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uppieren 78">
              <a:extLst>
                <a:ext uri="{FF2B5EF4-FFF2-40B4-BE49-F238E27FC236}">
                  <a16:creationId xmlns:a16="http://schemas.microsoft.com/office/drawing/2014/main" xmlns="" id="{D3D7B933-B22F-4FC7-B7C7-0C357944CDF9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 rot="5400000">
              <a:off x="4434512" y="2469229"/>
              <a:ext cx="7605326" cy="2574001"/>
              <a:chOff x="-896182" y="2420887"/>
              <a:chExt cx="11700501" cy="3960002"/>
            </a:xfrm>
          </p:grpSpPr>
          <p:sp>
            <p:nvSpPr>
              <p:cNvPr id="81" name="Rechteck 80">
                <a:extLst>
                  <a:ext uri="{FF2B5EF4-FFF2-40B4-BE49-F238E27FC236}">
                    <a16:creationId xmlns:a16="http://schemas.microsoft.com/office/drawing/2014/main" xmlns="" id="{812108C9-9690-4A95-8FA2-DB3E089D3F07}"/>
                  </a:ext>
                </a:extLst>
              </p:cNvPr>
              <p:cNvSpPr>
                <a:spLocks/>
              </p:cNvSpPr>
              <p:nvPr userDrawn="1"/>
            </p:nvSpPr>
            <p:spPr>
              <a:xfrm rot="5400000">
                <a:off x="2973000" y="440888"/>
                <a:ext cx="3960000" cy="7920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Bogen 81">
                <a:extLst>
                  <a:ext uri="{FF2B5EF4-FFF2-40B4-BE49-F238E27FC236}">
                    <a16:creationId xmlns:a16="http://schemas.microsoft.com/office/drawing/2014/main" xmlns="" id="{A005537F-561C-43BC-8A13-BAEB29B7598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flipH="1">
                <a:off x="7024319" y="2510888"/>
                <a:ext cx="3780000" cy="3780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" name="Ellipse 82">
                <a:extLst>
                  <a:ext uri="{FF2B5EF4-FFF2-40B4-BE49-F238E27FC236}">
                    <a16:creationId xmlns:a16="http://schemas.microsoft.com/office/drawing/2014/main" xmlns="" id="{32AA5EA4-A2AD-4939-9037-72F9B051C530}"/>
                  </a:ext>
                </a:extLst>
              </p:cNvPr>
              <p:cNvSpPr/>
              <p:nvPr userDrawn="1"/>
            </p:nvSpPr>
            <p:spPr>
              <a:xfrm flipH="1" flipV="1">
                <a:off x="7633126" y="4382888"/>
                <a:ext cx="36000" cy="360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4" name="Bogen 83">
                <a:extLst>
                  <a:ext uri="{FF2B5EF4-FFF2-40B4-BE49-F238E27FC236}">
                    <a16:creationId xmlns:a16="http://schemas.microsoft.com/office/drawing/2014/main" xmlns="" id="{1B565217-748F-47AE-9CA1-05F8D823842D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-896182" y="2510888"/>
                <a:ext cx="3780000" cy="3780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xmlns="" id="{8690497D-579D-4369-B4AF-30BEABF35A52}"/>
                  </a:ext>
                </a:extLst>
              </p:cNvPr>
              <p:cNvSpPr/>
              <p:nvPr userDrawn="1"/>
            </p:nvSpPr>
            <p:spPr>
              <a:xfrm flipV="1">
                <a:off x="2236311" y="4382888"/>
                <a:ext cx="36000" cy="360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6" name="Rechteck 85">
                <a:extLst>
                  <a:ext uri="{FF2B5EF4-FFF2-40B4-BE49-F238E27FC236}">
                    <a16:creationId xmlns:a16="http://schemas.microsoft.com/office/drawing/2014/main" xmlns="" id="{5DE3CDC2-12B6-4739-AA45-CF8E97E32582}"/>
                  </a:ext>
                </a:extLst>
              </p:cNvPr>
              <p:cNvSpPr/>
              <p:nvPr userDrawn="1"/>
            </p:nvSpPr>
            <p:spPr>
              <a:xfrm flipH="1">
                <a:off x="814077" y="4130888"/>
                <a:ext cx="180000" cy="540000"/>
              </a:xfrm>
              <a:prstGeom prst="rect">
                <a:avLst/>
              </a:prstGeom>
              <a:pattFill prst="smGrid">
                <a:fgClr>
                  <a:srgbClr val="0468B6"/>
                </a:fgClr>
                <a:bgClr>
                  <a:schemeClr val="bg1"/>
                </a:bgClr>
              </a:pattFill>
              <a:ln w="28575">
                <a:solidFill>
                  <a:srgbClr val="0468B6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7" name="Gerade Verbindung 56">
                <a:extLst>
                  <a:ext uri="{FF2B5EF4-FFF2-40B4-BE49-F238E27FC236}">
                    <a16:creationId xmlns:a16="http://schemas.microsoft.com/office/drawing/2014/main" xmlns="" id="{6A1AF4E8-52CD-4B7F-8F10-1A3B897A00D2}"/>
                  </a:ext>
                </a:extLst>
              </p:cNvPr>
              <p:cNvCxnSpPr/>
              <p:nvPr userDrawn="1"/>
            </p:nvCxnSpPr>
            <p:spPr>
              <a:xfrm>
                <a:off x="4956498" y="2420887"/>
                <a:ext cx="0" cy="3960002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80" name="Grafik 30">
              <a:extLst>
                <a:ext uri="{FF2B5EF4-FFF2-40B4-BE49-F238E27FC236}">
                  <a16:creationId xmlns:a16="http://schemas.microsoft.com/office/drawing/2014/main" xmlns="" id="{229F9A24-0D27-48EB-B60F-5398087C9B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4820" y="3800330"/>
              <a:ext cx="5366692" cy="2597021"/>
            </a:xfrm>
            <a:prstGeom prst="rect">
              <a:avLst/>
            </a:prstGeom>
          </p:spPr>
        </p:pic>
      </p:grpSp>
      <p:pic>
        <p:nvPicPr>
          <p:cNvPr id="44" name="Grafik 43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45" name="Grafik 44">
            <a:hlinkClick r:id="rId7"/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2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creativecommons.org/licenses/by-sa/3.0/de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63" name="Gruppieren 62">
            <a:extLst>
              <a:ext uri="{FF2B5EF4-FFF2-40B4-BE49-F238E27FC236}">
                <a16:creationId xmlns:a16="http://schemas.microsoft.com/office/drawing/2014/main" xmlns="" id="{DD9AF268-BC83-4426-B164-88718CB08278}"/>
              </a:ext>
            </a:extLst>
          </p:cNvPr>
          <p:cNvGrpSpPr/>
          <p:nvPr userDrawn="1"/>
        </p:nvGrpSpPr>
        <p:grpSpPr>
          <a:xfrm>
            <a:off x="3602850" y="-1026495"/>
            <a:ext cx="5130045" cy="7745211"/>
            <a:chOff x="1645395" y="-598798"/>
            <a:chExt cx="5895130" cy="8420286"/>
          </a:xfrm>
        </p:grpSpPr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xmlns="" id="{C514E6AE-DBCD-469C-9ACF-CC66C776D7A9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4088904" y="-598798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74" name="Rechteck 73">
                <a:extLst>
                  <a:ext uri="{FF2B5EF4-FFF2-40B4-BE49-F238E27FC236}">
                    <a16:creationId xmlns:a16="http://schemas.microsoft.com/office/drawing/2014/main" xmlns="" id="{57B99D95-F03A-45E2-9731-6C93107BF937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Bogen 74">
                <a:extLst>
                  <a:ext uri="{FF2B5EF4-FFF2-40B4-BE49-F238E27FC236}">
                    <a16:creationId xmlns:a16="http://schemas.microsoft.com/office/drawing/2014/main" xmlns="" id="{87AB6CE4-9896-4264-83C6-A064D66C3A57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:a16="http://schemas.microsoft.com/office/drawing/2014/main" xmlns="" id="{98A84AC5-F0A8-4824-A4C3-64B04A7EBD99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Bogen 76">
                <a:extLst>
                  <a:ext uri="{FF2B5EF4-FFF2-40B4-BE49-F238E27FC236}">
                    <a16:creationId xmlns:a16="http://schemas.microsoft.com/office/drawing/2014/main" xmlns="" id="{C99315ED-7CC0-42CC-BCF6-46A8E83AE7F2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:a16="http://schemas.microsoft.com/office/drawing/2014/main" xmlns="" id="{E0A1E494-B5BE-40E2-8D26-0EE2504F82F2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Rechteck 78">
                <a:extLst>
                  <a:ext uri="{FF2B5EF4-FFF2-40B4-BE49-F238E27FC236}">
                    <a16:creationId xmlns:a16="http://schemas.microsoft.com/office/drawing/2014/main" xmlns="" id="{9783F7F6-7093-4292-A8D1-81CDF9DA7C45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Rechteck 79">
                <a:extLst>
                  <a:ext uri="{FF2B5EF4-FFF2-40B4-BE49-F238E27FC236}">
                    <a16:creationId xmlns:a16="http://schemas.microsoft.com/office/drawing/2014/main" xmlns="" id="{B7BF8B68-0B5E-48CA-9EC4-030D4F4A5A18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1" name="Gerade Verbindung 153">
                <a:extLst>
                  <a:ext uri="{FF2B5EF4-FFF2-40B4-BE49-F238E27FC236}">
                    <a16:creationId xmlns:a16="http://schemas.microsoft.com/office/drawing/2014/main" xmlns="" id="{79D0B52A-3886-44DD-895C-849F8E2FAB54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ieren 64">
              <a:extLst>
                <a:ext uri="{FF2B5EF4-FFF2-40B4-BE49-F238E27FC236}">
                  <a16:creationId xmlns:a16="http://schemas.microsoft.com/office/drawing/2014/main" xmlns="" id="{F54E7149-9269-4FFD-AA0F-A7B95D6CE5F7}"/>
                </a:ext>
              </a:extLst>
            </p:cNvPr>
            <p:cNvGrpSpPr/>
            <p:nvPr userDrawn="1"/>
          </p:nvGrpSpPr>
          <p:grpSpPr>
            <a:xfrm>
              <a:off x="1645395" y="4426714"/>
              <a:ext cx="914400" cy="548108"/>
              <a:chOff x="1645395" y="4426714"/>
              <a:chExt cx="914400" cy="548108"/>
            </a:xfrm>
          </p:grpSpPr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xmlns="" id="{4C85C39B-9DDF-4BB6-B471-5B04B7F32F6C}"/>
                  </a:ext>
                </a:extLst>
              </p:cNvPr>
              <p:cNvSpPr/>
              <p:nvPr userDrawn="1"/>
            </p:nvSpPr>
            <p:spPr>
              <a:xfrm>
                <a:off x="2135936" y="4650822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xmlns="" id="{867017B7-D918-4700-9515-C7761EDAC2F1}"/>
                  </a:ext>
                </a:extLst>
              </p:cNvPr>
              <p:cNvSpPr/>
              <p:nvPr userDrawn="1"/>
            </p:nvSpPr>
            <p:spPr>
              <a:xfrm>
                <a:off x="2097832" y="442671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xmlns="" id="{302F97EB-410C-4BDB-AB6D-33CE2F0F573C}"/>
                  </a:ext>
                </a:extLst>
              </p:cNvPr>
              <p:cNvSpPr/>
              <p:nvPr userDrawn="1"/>
            </p:nvSpPr>
            <p:spPr>
              <a:xfrm>
                <a:off x="1645395" y="4592109"/>
                <a:ext cx="914400" cy="26696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xmlns="" id="{F3B02D9B-8A5E-4128-B6B9-173F943931BA}"/>
                </a:ext>
              </a:extLst>
            </p:cNvPr>
            <p:cNvGrpSpPr/>
            <p:nvPr userDrawn="1"/>
          </p:nvGrpSpPr>
          <p:grpSpPr>
            <a:xfrm>
              <a:off x="6964461" y="2634619"/>
              <a:ext cx="576064" cy="379882"/>
              <a:chOff x="6964461" y="2634619"/>
              <a:chExt cx="576064" cy="379882"/>
            </a:xfrm>
          </p:grpSpPr>
          <p:sp>
            <p:nvSpPr>
              <p:cNvPr id="67" name="Rechteck 66">
                <a:extLst>
                  <a:ext uri="{FF2B5EF4-FFF2-40B4-BE49-F238E27FC236}">
                    <a16:creationId xmlns:a16="http://schemas.microsoft.com/office/drawing/2014/main" xmlns="" id="{EEF8096C-0FBC-41C8-872E-63818BC60CAA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Rechteck 67">
                <a:extLst>
                  <a:ext uri="{FF2B5EF4-FFF2-40B4-BE49-F238E27FC236}">
                    <a16:creationId xmlns:a16="http://schemas.microsoft.com/office/drawing/2014/main" xmlns="" id="{260E794A-8304-4E30-A41E-1A7132702D9B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68">
                <a:extLst>
                  <a:ext uri="{FF2B5EF4-FFF2-40B4-BE49-F238E27FC236}">
                    <a16:creationId xmlns:a16="http://schemas.microsoft.com/office/drawing/2014/main" xmlns="" id="{A2BE80A1-C8C1-49E3-B213-1531B3FC8EF9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xmlns="" id="{018EA4B6-A9D8-4569-BCA8-9E6394A1C336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  <p:pic>
        <p:nvPicPr>
          <p:cNvPr id="25" name="Grafik 24">
            <a:hlinkClick r:id="rId21"/>
          </p:cNvPr>
          <p:cNvPicPr>
            <a:picLocks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415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8" r:id="rId2"/>
    <p:sldLayoutId id="2147483700" r:id="rId3"/>
    <p:sldLayoutId id="2147483695" r:id="rId4"/>
    <p:sldLayoutId id="2147483697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699" r:id="rId11"/>
    <p:sldLayoutId id="2147483701" r:id="rId12"/>
    <p:sldLayoutId id="2147483676" r:id="rId13"/>
    <p:sldLayoutId id="2147483707" r:id="rId14"/>
    <p:sldLayoutId id="2147483708" r:id="rId15"/>
    <p:sldLayoutId id="2147483709" r:id="rId16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4.wdp"/><Relationship Id="rId7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microsoft.com/office/2007/relationships/hdphoto" Target="../media/hdphoto7.wdp"/><Relationship Id="rId5" Type="http://schemas.microsoft.com/office/2007/relationships/hdphoto" Target="../media/hdphoto3.wdp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10.wdp"/><Relationship Id="rId3" Type="http://schemas.microsoft.com/office/2007/relationships/hdphoto" Target="../media/hdphoto7.wdp"/><Relationship Id="rId7" Type="http://schemas.microsoft.com/office/2007/relationships/hdphoto" Target="../media/hdphoto9.wdp"/><Relationship Id="rId12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microsoft.com/office/2007/relationships/hdphoto" Target="../media/hdphoto4.wdp"/><Relationship Id="rId5" Type="http://schemas.microsoft.com/office/2007/relationships/hdphoto" Target="../media/hdphoto6.wdp"/><Relationship Id="rId10" Type="http://schemas.openxmlformats.org/officeDocument/2006/relationships/image" Target="../media/image13.png"/><Relationship Id="rId4" Type="http://schemas.openxmlformats.org/officeDocument/2006/relationships/image" Target="../media/image15.pn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201705" y="1129642"/>
            <a:ext cx="9810236" cy="499863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700" b="1" dirty="0">
                <a:solidFill>
                  <a:srgbClr val="0070C0"/>
                </a:solidFill>
              </a:rPr>
              <a:t>Vorlagenvarianten zur Unterrichtsplanung – Hallenhockey </a:t>
            </a:r>
          </a:p>
          <a:p>
            <a:pPr algn="l"/>
            <a:endParaRPr lang="de-DE" b="1" dirty="0"/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sp>
        <p:nvSpPr>
          <p:cNvPr id="137" name="Inhaltsplatzhalter 1"/>
          <p:cNvSpPr txBox="1">
            <a:spLocks/>
          </p:cNvSpPr>
          <p:nvPr/>
        </p:nvSpPr>
        <p:spPr>
          <a:xfrm>
            <a:off x="569571" y="3428580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3D</a:t>
            </a:r>
            <a:endParaRPr lang="de-DE" dirty="0"/>
          </a:p>
        </p:txBody>
      </p:sp>
      <p:sp>
        <p:nvSpPr>
          <p:cNvPr id="138" name="Inhaltsplatzhalter 1"/>
          <p:cNvSpPr txBox="1">
            <a:spLocks/>
          </p:cNvSpPr>
          <p:nvPr/>
        </p:nvSpPr>
        <p:spPr>
          <a:xfrm>
            <a:off x="3129532" y="4378398"/>
            <a:ext cx="522198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2D</a:t>
            </a:r>
            <a:endParaRPr lang="de-DE" dirty="0"/>
          </a:p>
        </p:txBody>
      </p:sp>
      <p:sp>
        <p:nvSpPr>
          <p:cNvPr id="139" name="Inhaltsplatzhalter 1"/>
          <p:cNvSpPr txBox="1">
            <a:spLocks/>
          </p:cNvSpPr>
          <p:nvPr/>
        </p:nvSpPr>
        <p:spPr>
          <a:xfrm>
            <a:off x="4637965" y="2393885"/>
            <a:ext cx="863777" cy="383619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600" dirty="0"/>
              <a:t>frontal</a:t>
            </a:r>
            <a:endParaRPr lang="de-DE" dirty="0"/>
          </a:p>
        </p:txBody>
      </p:sp>
      <p:sp>
        <p:nvSpPr>
          <p:cNvPr id="141" name="Inhaltsplatzhalter 1"/>
          <p:cNvSpPr txBox="1">
            <a:spLocks/>
          </p:cNvSpPr>
          <p:nvPr/>
        </p:nvSpPr>
        <p:spPr>
          <a:xfrm>
            <a:off x="362490" y="1955887"/>
            <a:ext cx="2120329" cy="75303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/>
              <a:t>Mit</a:t>
            </a:r>
            <a:r>
              <a:rPr lang="de-DE" sz="2000" b="1" dirty="0"/>
              <a:t> 3 </a:t>
            </a:r>
            <a:r>
              <a:rPr lang="de-DE" sz="2000" dirty="0"/>
              <a:t>Ansichten</a:t>
            </a:r>
          </a:p>
          <a:p>
            <a:pPr algn="l"/>
            <a:r>
              <a:rPr lang="de-DE" sz="2000" dirty="0"/>
              <a:t>Mit</a:t>
            </a:r>
            <a:r>
              <a:rPr lang="de-DE" sz="2000" b="1" dirty="0"/>
              <a:t> 12</a:t>
            </a:r>
            <a:r>
              <a:rPr lang="de-DE" sz="2000" dirty="0"/>
              <a:t> Varianten</a:t>
            </a:r>
            <a:endParaRPr lang="de-DE" dirty="0"/>
          </a:p>
        </p:txBody>
      </p:sp>
      <p:pic>
        <p:nvPicPr>
          <p:cNvPr id="16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173" name="Gerade Verbindung mit Pfeil 172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uppieren 173">
            <a:extLst>
              <a:ext uri="{FF2B5EF4-FFF2-40B4-BE49-F238E27FC236}">
                <a16:creationId xmlns:a16="http://schemas.microsoft.com/office/drawing/2014/main" xmlns="" id="{E47E17E5-0E4C-4D85-B7EC-A1144AC05C11}"/>
              </a:ext>
            </a:extLst>
          </p:cNvPr>
          <p:cNvGrpSpPr>
            <a:grpSpLocks noChangeAspect="1"/>
          </p:cNvGrpSpPr>
          <p:nvPr userDrawn="1"/>
        </p:nvGrpSpPr>
        <p:grpSpPr>
          <a:xfrm flipH="1">
            <a:off x="1330527" y="1768307"/>
            <a:ext cx="1537201" cy="4541934"/>
            <a:chOff x="7131526" y="138"/>
            <a:chExt cx="2574002" cy="7605326"/>
          </a:xfrm>
          <a:scene3d>
            <a:camera prst="perspectiveRelaxedModerately" fov="5700000">
              <a:rot lat="2100000" lon="18000000" rev="6600000"/>
            </a:camera>
            <a:lightRig rig="threePt" dir="t"/>
          </a:scene3d>
        </p:grpSpPr>
        <p:sp>
          <p:nvSpPr>
            <p:cNvPr id="184" name="Rechteck 183">
              <a:extLst>
                <a:ext uri="{FF2B5EF4-FFF2-40B4-BE49-F238E27FC236}">
                  <a16:creationId xmlns:a16="http://schemas.microsoft.com/office/drawing/2014/main" xmlns="" id="{12465A17-2AA7-4327-87A1-80E2C09E15CE}"/>
                </a:ext>
              </a:extLst>
            </p:cNvPr>
            <p:cNvSpPr>
              <a:spLocks/>
            </p:cNvSpPr>
            <p:nvPr userDrawn="1"/>
          </p:nvSpPr>
          <p:spPr>
            <a:xfrm rot="10800000" flipV="1">
              <a:off x="7131528" y="1228661"/>
              <a:ext cx="2574000" cy="5148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5" name="Bogen 184">
              <a:extLst>
                <a:ext uri="{FF2B5EF4-FFF2-40B4-BE49-F238E27FC236}">
                  <a16:creationId xmlns:a16="http://schemas.microsoft.com/office/drawing/2014/main" xmlns="" id="{8DC0FC8D-C511-460D-B692-29C713026871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 flipH="1">
              <a:off x="7190027" y="5148464"/>
              <a:ext cx="2457000" cy="2457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xmlns="" id="{B62E8AD0-9C6B-4647-B295-CE1ADBA3FE2C}"/>
                </a:ext>
              </a:extLst>
            </p:cNvPr>
            <p:cNvSpPr/>
            <p:nvPr userDrawn="1"/>
          </p:nvSpPr>
          <p:spPr>
            <a:xfrm rot="5400000" flipH="1" flipV="1">
              <a:off x="8406827" y="5544188"/>
              <a:ext cx="23400" cy="234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7" name="Bogen 186">
              <a:extLst>
                <a:ext uri="{FF2B5EF4-FFF2-40B4-BE49-F238E27FC236}">
                  <a16:creationId xmlns:a16="http://schemas.microsoft.com/office/drawing/2014/main" xmlns="" id="{AC12C5DB-92C8-4EE0-8169-EBCC41E47A91}"/>
                </a:ext>
              </a:extLst>
            </p:cNvPr>
            <p:cNvSpPr>
              <a:spLocks noChangeAspect="1"/>
            </p:cNvSpPr>
            <p:nvPr userDrawn="1"/>
          </p:nvSpPr>
          <p:spPr>
            <a:xfrm rot="5400000">
              <a:off x="7190027" y="138"/>
              <a:ext cx="2457000" cy="2457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8" name="Ellipse 187">
              <a:extLst>
                <a:ext uri="{FF2B5EF4-FFF2-40B4-BE49-F238E27FC236}">
                  <a16:creationId xmlns:a16="http://schemas.microsoft.com/office/drawing/2014/main" xmlns="" id="{7DE8BF07-B4FE-499A-8EA5-32921B366516}"/>
                </a:ext>
              </a:extLst>
            </p:cNvPr>
            <p:cNvSpPr/>
            <p:nvPr userDrawn="1"/>
          </p:nvSpPr>
          <p:spPr>
            <a:xfrm rot="5400000" flipV="1">
              <a:off x="8406827" y="2036258"/>
              <a:ext cx="23400" cy="234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9" name="Rechteck 188">
              <a:extLst>
                <a:ext uri="{FF2B5EF4-FFF2-40B4-BE49-F238E27FC236}">
                  <a16:creationId xmlns:a16="http://schemas.microsoft.com/office/drawing/2014/main" xmlns="" id="{7810BA85-4610-4EE4-8F5D-2EA9905FDB5A}"/>
                </a:ext>
              </a:extLst>
            </p:cNvPr>
            <p:cNvSpPr/>
            <p:nvPr userDrawn="1"/>
          </p:nvSpPr>
          <p:spPr>
            <a:xfrm rot="5400000" flipH="1">
              <a:off x="8360027" y="994806"/>
              <a:ext cx="117000" cy="351000"/>
            </a:xfrm>
            <a:prstGeom prst="rect">
              <a:avLst/>
            </a:prstGeom>
            <a:pattFill prst="smGrid">
              <a:fgClr>
                <a:srgbClr val="EA8B00"/>
              </a:fgClr>
              <a:bgClr>
                <a:schemeClr val="bg1"/>
              </a:bgClr>
            </a:pattFill>
            <a:ln w="28575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0" name="Rechteck 189">
              <a:extLst>
                <a:ext uri="{FF2B5EF4-FFF2-40B4-BE49-F238E27FC236}">
                  <a16:creationId xmlns:a16="http://schemas.microsoft.com/office/drawing/2014/main" xmlns="" id="{2E4D5529-E7A5-4238-AA12-F7892470DD61}"/>
                </a:ext>
              </a:extLst>
            </p:cNvPr>
            <p:cNvSpPr/>
            <p:nvPr userDrawn="1"/>
          </p:nvSpPr>
          <p:spPr>
            <a:xfrm rot="5400000" flipH="1">
              <a:off x="8360027" y="6259106"/>
              <a:ext cx="117000" cy="351000"/>
            </a:xfrm>
            <a:prstGeom prst="rect">
              <a:avLst/>
            </a:prstGeom>
            <a:pattFill prst="smGrid">
              <a:fgClr>
                <a:srgbClr val="EA8B00"/>
              </a:fgClr>
              <a:bgClr>
                <a:schemeClr val="bg1"/>
              </a:bgClr>
            </a:pattFill>
            <a:ln w="28575"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1" name="Gerade Verbindung 153">
              <a:extLst>
                <a:ext uri="{FF2B5EF4-FFF2-40B4-BE49-F238E27FC236}">
                  <a16:creationId xmlns:a16="http://schemas.microsoft.com/office/drawing/2014/main" xmlns="" id="{829F43AB-1EA2-49EB-A09D-8ED793F044FB}"/>
                </a:ext>
              </a:extLst>
            </p:cNvPr>
            <p:cNvCxnSpPr/>
            <p:nvPr userDrawn="1"/>
          </p:nvCxnSpPr>
          <p:spPr>
            <a:xfrm rot="5400000">
              <a:off x="8418527" y="2517379"/>
              <a:ext cx="0" cy="2574001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uppieren 174">
            <a:extLst>
              <a:ext uri="{FF2B5EF4-FFF2-40B4-BE49-F238E27FC236}">
                <a16:creationId xmlns:a16="http://schemas.microsoft.com/office/drawing/2014/main" xmlns="" id="{71DA77B6-56B4-49C0-B184-38A9EE7E37DA}"/>
              </a:ext>
            </a:extLst>
          </p:cNvPr>
          <p:cNvGrpSpPr/>
          <p:nvPr userDrawn="1"/>
        </p:nvGrpSpPr>
        <p:grpSpPr>
          <a:xfrm>
            <a:off x="213646" y="4424527"/>
            <a:ext cx="614448" cy="286617"/>
            <a:chOff x="1645395" y="4426714"/>
            <a:chExt cx="914400" cy="548107"/>
          </a:xfrm>
        </p:grpSpPr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xmlns="" id="{A21ED9B9-D481-4FE6-8D39-F157A64A92D2}"/>
                </a:ext>
              </a:extLst>
            </p:cNvPr>
            <p:cNvSpPr/>
            <p:nvPr userDrawn="1"/>
          </p:nvSpPr>
          <p:spPr>
            <a:xfrm>
              <a:off x="2135937" y="4650822"/>
              <a:ext cx="262880" cy="32399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12700">
              <a:solidFill>
                <a:schemeClr val="tx1"/>
              </a:solidFill>
            </a:ln>
            <a:scene3d>
              <a:camera prst="isometricRightUp">
                <a:rot lat="2100000" lon="195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xmlns="" id="{3D954A47-FE20-4129-A281-2F33711AE6DB}"/>
                </a:ext>
              </a:extLst>
            </p:cNvPr>
            <p:cNvSpPr/>
            <p:nvPr userDrawn="1"/>
          </p:nvSpPr>
          <p:spPr>
            <a:xfrm>
              <a:off x="2097832" y="4426714"/>
              <a:ext cx="234000" cy="26149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9525">
              <a:solidFill>
                <a:schemeClr val="tx1"/>
              </a:solidFill>
            </a:ln>
            <a:scene3d>
              <a:camera prst="perspectiveRelaxedModerately" fov="7200000">
                <a:rot lat="20823387" lon="20755437" rev="1414905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3" name="Rechteck 182">
              <a:extLst>
                <a:ext uri="{FF2B5EF4-FFF2-40B4-BE49-F238E27FC236}">
                  <a16:creationId xmlns:a16="http://schemas.microsoft.com/office/drawing/2014/main" xmlns="" id="{42014883-4641-4917-B639-9C1119C63AE4}"/>
                </a:ext>
              </a:extLst>
            </p:cNvPr>
            <p:cNvSpPr/>
            <p:nvPr userDrawn="1"/>
          </p:nvSpPr>
          <p:spPr>
            <a:xfrm>
              <a:off x="1645395" y="4592109"/>
              <a:ext cx="914400" cy="266961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>
                <a:rot lat="973831" lon="504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6" name="Gruppieren 175">
            <a:extLst>
              <a:ext uri="{FF2B5EF4-FFF2-40B4-BE49-F238E27FC236}">
                <a16:creationId xmlns:a16="http://schemas.microsoft.com/office/drawing/2014/main" xmlns="" id="{96D3AC31-255B-4D3B-BEDA-0EAD88BA49A8}"/>
              </a:ext>
            </a:extLst>
          </p:cNvPr>
          <p:cNvGrpSpPr/>
          <p:nvPr userDrawn="1"/>
        </p:nvGrpSpPr>
        <p:grpSpPr>
          <a:xfrm>
            <a:off x="2876306" y="3352600"/>
            <a:ext cx="489607" cy="360040"/>
            <a:chOff x="6964461" y="2634619"/>
            <a:chExt cx="576064" cy="379882"/>
          </a:xfrm>
        </p:grpSpPr>
        <p:sp>
          <p:nvSpPr>
            <p:cNvPr id="177" name="Rechteck 176">
              <a:extLst>
                <a:ext uri="{FF2B5EF4-FFF2-40B4-BE49-F238E27FC236}">
                  <a16:creationId xmlns:a16="http://schemas.microsoft.com/office/drawing/2014/main" xmlns="" id="{447B638B-5088-4E14-952F-B01BE371E491}"/>
                </a:ext>
              </a:extLst>
            </p:cNvPr>
            <p:cNvSpPr/>
            <p:nvPr userDrawn="1"/>
          </p:nvSpPr>
          <p:spPr>
            <a:xfrm>
              <a:off x="7041231" y="2772504"/>
              <a:ext cx="136873" cy="1764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12700">
              <a:solidFill>
                <a:schemeClr val="tx1"/>
              </a:solidFill>
            </a:ln>
            <a:scene3d>
              <a:camera prst="perspectiveRelaxedModerately" fov="7200000">
                <a:rot lat="597693" lon="17695379" rev="2154717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8" name="Rechteck 177">
              <a:extLst>
                <a:ext uri="{FF2B5EF4-FFF2-40B4-BE49-F238E27FC236}">
                  <a16:creationId xmlns:a16="http://schemas.microsoft.com/office/drawing/2014/main" xmlns="" id="{18740DB5-EABF-4327-8462-DFF6E6FC7F78}"/>
                </a:ext>
              </a:extLst>
            </p:cNvPr>
            <p:cNvSpPr/>
            <p:nvPr userDrawn="1"/>
          </p:nvSpPr>
          <p:spPr>
            <a:xfrm>
              <a:off x="6964461" y="2780928"/>
              <a:ext cx="576064" cy="180101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7200000">
                <a:rot lat="300000" lon="3780000" rev="2159998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9" name="Rechteck 178">
              <a:extLst>
                <a:ext uri="{FF2B5EF4-FFF2-40B4-BE49-F238E27FC236}">
                  <a16:creationId xmlns:a16="http://schemas.microsoft.com/office/drawing/2014/main" xmlns="" id="{5153799A-B7E3-4B82-A4E0-4EA4A054DCE0}"/>
                </a:ext>
              </a:extLst>
            </p:cNvPr>
            <p:cNvSpPr/>
            <p:nvPr userDrawn="1"/>
          </p:nvSpPr>
          <p:spPr>
            <a:xfrm>
              <a:off x="7300685" y="2798501"/>
              <a:ext cx="132589" cy="21600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12700">
              <a:solidFill>
                <a:schemeClr val="tx1"/>
              </a:solidFill>
            </a:ln>
            <a:scene3d>
              <a:camera prst="perspectiveRelaxedModerately" fov="7200000">
                <a:rot lat="597693" lon="17695379" rev="21547173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0" name="Rechteck 179">
              <a:extLst>
                <a:ext uri="{FF2B5EF4-FFF2-40B4-BE49-F238E27FC236}">
                  <a16:creationId xmlns:a16="http://schemas.microsoft.com/office/drawing/2014/main" xmlns="" id="{ECF61799-E3A0-4EEB-AC3C-5A80ECD8669F}"/>
                </a:ext>
              </a:extLst>
            </p:cNvPr>
            <p:cNvSpPr/>
            <p:nvPr userDrawn="1"/>
          </p:nvSpPr>
          <p:spPr>
            <a:xfrm>
              <a:off x="7180486" y="2634619"/>
              <a:ext cx="112674" cy="30259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9525">
              <a:solidFill>
                <a:schemeClr val="tx1"/>
              </a:solidFill>
            </a:ln>
            <a:scene3d>
              <a:camera prst="perspectiveRelaxedModerately" fov="7200000">
                <a:rot lat="19860961" lon="16940042" rev="4980416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2" name="Gruppieren 201">
            <a:extLst>
              <a:ext uri="{FF2B5EF4-FFF2-40B4-BE49-F238E27FC236}">
                <a16:creationId xmlns:a16="http://schemas.microsoft.com/office/drawing/2014/main" xmlns="" id="{103B10EE-4226-4995-A87C-2E138F81E38C}"/>
              </a:ext>
            </a:extLst>
          </p:cNvPr>
          <p:cNvGrpSpPr>
            <a:grpSpLocks noChangeAspect="1"/>
          </p:cNvGrpSpPr>
          <p:nvPr/>
        </p:nvGrpSpPr>
        <p:grpSpPr>
          <a:xfrm>
            <a:off x="1413526" y="4968265"/>
            <a:ext cx="3989524" cy="1350243"/>
            <a:chOff x="-896182" y="2420887"/>
            <a:chExt cx="11700501" cy="3960002"/>
          </a:xfrm>
        </p:grpSpPr>
        <p:sp>
          <p:nvSpPr>
            <p:cNvPr id="203" name="Rechteck 202">
              <a:extLst>
                <a:ext uri="{FF2B5EF4-FFF2-40B4-BE49-F238E27FC236}">
                  <a16:creationId xmlns:a16="http://schemas.microsoft.com/office/drawing/2014/main" xmlns="" id="{4C21F0F2-A9C1-4806-B361-17F4AC23802E}"/>
                </a:ext>
              </a:extLst>
            </p:cNvPr>
            <p:cNvSpPr>
              <a:spLocks/>
            </p:cNvSpPr>
            <p:nvPr userDrawn="1"/>
          </p:nvSpPr>
          <p:spPr>
            <a:xfrm rot="5400000">
              <a:off x="2973000" y="440888"/>
              <a:ext cx="3960000" cy="7920000"/>
            </a:xfrm>
            <a:prstGeom prst="rect">
              <a:avLst/>
            </a:prstGeom>
            <a:solidFill>
              <a:srgbClr val="EA8B00"/>
            </a:solidFill>
            <a:ln w="28575">
              <a:solidFill>
                <a:srgbClr val="0468B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4" name="Bogen 203">
              <a:extLst>
                <a:ext uri="{FF2B5EF4-FFF2-40B4-BE49-F238E27FC236}">
                  <a16:creationId xmlns:a16="http://schemas.microsoft.com/office/drawing/2014/main" xmlns="" id="{DCCC101E-2034-4359-A3E2-5BDE39B92843}"/>
                </a:ext>
              </a:extLst>
            </p:cNvPr>
            <p:cNvSpPr>
              <a:spLocks noChangeAspect="1"/>
            </p:cNvSpPr>
            <p:nvPr userDrawn="1"/>
          </p:nvSpPr>
          <p:spPr>
            <a:xfrm flipH="1">
              <a:off x="7024319" y="2510888"/>
              <a:ext cx="3780000" cy="3780000"/>
            </a:xfrm>
            <a:prstGeom prst="arc">
              <a:avLst>
                <a:gd name="adj1" fmla="val 16221179"/>
                <a:gd name="adj2" fmla="val 5395360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Ellipse 204">
              <a:extLst>
                <a:ext uri="{FF2B5EF4-FFF2-40B4-BE49-F238E27FC236}">
                  <a16:creationId xmlns:a16="http://schemas.microsoft.com/office/drawing/2014/main" xmlns="" id="{552D9175-63F8-4CED-9A0F-155863DC7A62}"/>
                </a:ext>
              </a:extLst>
            </p:cNvPr>
            <p:cNvSpPr/>
            <p:nvPr userDrawn="1"/>
          </p:nvSpPr>
          <p:spPr>
            <a:xfrm flipH="1" flipV="1">
              <a:off x="7633126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Bogen 205">
              <a:extLst>
                <a:ext uri="{FF2B5EF4-FFF2-40B4-BE49-F238E27FC236}">
                  <a16:creationId xmlns:a16="http://schemas.microsoft.com/office/drawing/2014/main" xmlns="" id="{A303DE13-57FA-44FE-86C8-1C39B62FEF3D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896182" y="2510888"/>
              <a:ext cx="3780000" cy="3780000"/>
            </a:xfrm>
            <a:prstGeom prst="arc">
              <a:avLst>
                <a:gd name="adj1" fmla="val 16186529"/>
                <a:gd name="adj2" fmla="val 5386854"/>
              </a:avLst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Ellipse 206">
              <a:extLst>
                <a:ext uri="{FF2B5EF4-FFF2-40B4-BE49-F238E27FC236}">
                  <a16:creationId xmlns:a16="http://schemas.microsoft.com/office/drawing/2014/main" xmlns="" id="{ACBDF05B-C819-4784-8050-8408B8D55152}"/>
                </a:ext>
              </a:extLst>
            </p:cNvPr>
            <p:cNvSpPr/>
            <p:nvPr userDrawn="1"/>
          </p:nvSpPr>
          <p:spPr>
            <a:xfrm flipV="1">
              <a:off x="2236311" y="4382888"/>
              <a:ext cx="36000" cy="36000"/>
            </a:xfrm>
            <a:prstGeom prst="ellipse">
              <a:avLst/>
            </a:prstGeom>
            <a:solidFill>
              <a:srgbClr val="0468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8" name="Rechteck 207">
              <a:extLst>
                <a:ext uri="{FF2B5EF4-FFF2-40B4-BE49-F238E27FC236}">
                  <a16:creationId xmlns:a16="http://schemas.microsoft.com/office/drawing/2014/main" xmlns="" id="{97CF781B-D364-458A-9777-22064155B500}"/>
                </a:ext>
              </a:extLst>
            </p:cNvPr>
            <p:cNvSpPr/>
            <p:nvPr userDrawn="1"/>
          </p:nvSpPr>
          <p:spPr>
            <a:xfrm flipH="1">
              <a:off x="814077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9" name="Rechteck 208">
              <a:extLst>
                <a:ext uri="{FF2B5EF4-FFF2-40B4-BE49-F238E27FC236}">
                  <a16:creationId xmlns:a16="http://schemas.microsoft.com/office/drawing/2014/main" xmlns="" id="{F413E397-CBA4-4B57-8A4B-DEB19E699A93}"/>
                </a:ext>
              </a:extLst>
            </p:cNvPr>
            <p:cNvSpPr/>
            <p:nvPr userDrawn="1"/>
          </p:nvSpPr>
          <p:spPr>
            <a:xfrm flipH="1">
              <a:off x="8913000" y="4130888"/>
              <a:ext cx="180000" cy="540000"/>
            </a:xfrm>
            <a:prstGeom prst="rect">
              <a:avLst/>
            </a:prstGeom>
            <a:pattFill prst="smGrid">
              <a:fgClr>
                <a:srgbClr val="0468B6"/>
              </a:fgClr>
              <a:bgClr>
                <a:schemeClr val="bg1"/>
              </a:bgClr>
            </a:pattFill>
            <a:ln w="28575">
              <a:solidFill>
                <a:srgbClr val="0468B6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0" name="Gerade Verbindung 32">
              <a:extLst>
                <a:ext uri="{FF2B5EF4-FFF2-40B4-BE49-F238E27FC236}">
                  <a16:creationId xmlns:a16="http://schemas.microsoft.com/office/drawing/2014/main" xmlns="" id="{D67336B6-8E51-4E82-BA58-F093B4E9712D}"/>
                </a:ext>
              </a:extLst>
            </p:cNvPr>
            <p:cNvCxnSpPr/>
            <p:nvPr userDrawn="1"/>
          </p:nvCxnSpPr>
          <p:spPr>
            <a:xfrm>
              <a:off x="4956498" y="2420887"/>
              <a:ext cx="0" cy="3960002"/>
            </a:xfrm>
            <a:prstGeom prst="line">
              <a:avLst/>
            </a:prstGeom>
            <a:ln w="28575">
              <a:solidFill>
                <a:srgbClr val="0468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uppieren 210">
            <a:extLst>
              <a:ext uri="{FF2B5EF4-FFF2-40B4-BE49-F238E27FC236}">
                <a16:creationId xmlns:a16="http://schemas.microsoft.com/office/drawing/2014/main" xmlns="" id="{1DA22EC0-9C96-4539-851F-D5E64E8FBE95}"/>
              </a:ext>
            </a:extLst>
          </p:cNvPr>
          <p:cNvGrpSpPr>
            <a:grpSpLocks noChangeAspect="1"/>
          </p:cNvGrpSpPr>
          <p:nvPr/>
        </p:nvGrpSpPr>
        <p:grpSpPr>
          <a:xfrm>
            <a:off x="4277925" y="1133745"/>
            <a:ext cx="1602583" cy="4735115"/>
            <a:chOff x="5457056" y="-1467544"/>
            <a:chExt cx="2849816" cy="8420286"/>
          </a:xfrm>
        </p:grpSpPr>
        <p:grpSp>
          <p:nvGrpSpPr>
            <p:cNvPr id="212" name="Gruppieren 211">
              <a:extLst>
                <a:ext uri="{FF2B5EF4-FFF2-40B4-BE49-F238E27FC236}">
                  <a16:creationId xmlns:a16="http://schemas.microsoft.com/office/drawing/2014/main" xmlns="" id="{16531359-5183-4BE8-8DD5-2ABEA3984C64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457056" y="-1467544"/>
              <a:ext cx="2849816" cy="8420286"/>
              <a:chOff x="7131526" y="138"/>
              <a:chExt cx="2574002" cy="7605326"/>
            </a:xfrm>
            <a:scene3d>
              <a:camera prst="perspectiveRelaxedModerately" fov="5700000">
                <a:rot lat="18000000" lon="0" rev="0"/>
              </a:camera>
              <a:lightRig rig="threePt" dir="t"/>
            </a:scene3d>
          </p:grpSpPr>
          <p:sp>
            <p:nvSpPr>
              <p:cNvPr id="221" name="Rechteck 220">
                <a:extLst>
                  <a:ext uri="{FF2B5EF4-FFF2-40B4-BE49-F238E27FC236}">
                    <a16:creationId xmlns:a16="http://schemas.microsoft.com/office/drawing/2014/main" xmlns="" id="{5BAE7B9C-D39A-4373-98A8-0B1B6AE81988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2" name="Bogen 221">
                <a:extLst>
                  <a:ext uri="{FF2B5EF4-FFF2-40B4-BE49-F238E27FC236}">
                    <a16:creationId xmlns:a16="http://schemas.microsoft.com/office/drawing/2014/main" xmlns="" id="{5A73BAC8-3082-4A3F-B336-8AB2B81B1D14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3" name="Ellipse 222">
                <a:extLst>
                  <a:ext uri="{FF2B5EF4-FFF2-40B4-BE49-F238E27FC236}">
                    <a16:creationId xmlns:a16="http://schemas.microsoft.com/office/drawing/2014/main" xmlns="" id="{C8F87E79-BBA3-468C-9E3C-8B7CFB71D9CA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4" name="Bogen 223">
                <a:extLst>
                  <a:ext uri="{FF2B5EF4-FFF2-40B4-BE49-F238E27FC236}">
                    <a16:creationId xmlns:a16="http://schemas.microsoft.com/office/drawing/2014/main" xmlns="" id="{1408B5F4-EC82-43EB-8F48-933EF134E34A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5" name="Ellipse 224">
                <a:extLst>
                  <a:ext uri="{FF2B5EF4-FFF2-40B4-BE49-F238E27FC236}">
                    <a16:creationId xmlns:a16="http://schemas.microsoft.com/office/drawing/2014/main" xmlns="" id="{87673059-2697-47CF-800A-60014F7C2C1B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6" name="Rechteck 225">
                <a:extLst>
                  <a:ext uri="{FF2B5EF4-FFF2-40B4-BE49-F238E27FC236}">
                    <a16:creationId xmlns:a16="http://schemas.microsoft.com/office/drawing/2014/main" xmlns="" id="{B80C65A1-771E-41DF-B8E2-98F5805D0A24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27" name="Rechteck 226">
                <a:extLst>
                  <a:ext uri="{FF2B5EF4-FFF2-40B4-BE49-F238E27FC236}">
                    <a16:creationId xmlns:a16="http://schemas.microsoft.com/office/drawing/2014/main" xmlns="" id="{B80B0E3A-9D44-4DC8-A1AC-07C59AA3F28D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0468B6"/>
                </a:fgClr>
                <a:bgClr>
                  <a:schemeClr val="bg1"/>
                </a:bgClr>
              </a:pattFill>
              <a:ln w="28575">
                <a:solidFill>
                  <a:srgbClr val="0468B6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228" name="Gerade Verbindung 82">
                <a:extLst>
                  <a:ext uri="{FF2B5EF4-FFF2-40B4-BE49-F238E27FC236}">
                    <a16:creationId xmlns:a16="http://schemas.microsoft.com/office/drawing/2014/main" xmlns="" id="{778BD53A-7CDE-4FDA-A0E6-D132B538D35F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9" name="Rechteck 218">
              <a:extLst>
                <a:ext uri="{FF2B5EF4-FFF2-40B4-BE49-F238E27FC236}">
                  <a16:creationId xmlns:a16="http://schemas.microsoft.com/office/drawing/2014/main" xmlns="" id="{C5101331-468E-4DB6-8D64-FD30ACE08BCD}"/>
                </a:ext>
              </a:extLst>
            </p:cNvPr>
            <p:cNvSpPr>
              <a:spLocks/>
            </p:cNvSpPr>
            <p:nvPr/>
          </p:nvSpPr>
          <p:spPr>
            <a:xfrm>
              <a:off x="6592097" y="4623057"/>
              <a:ext cx="585668" cy="293920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rgbClr val="EA8B00"/>
              </a:bgClr>
            </a:patt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4" name="Gruppieren 213">
              <a:extLst>
                <a:ext uri="{FF2B5EF4-FFF2-40B4-BE49-F238E27FC236}">
                  <a16:creationId xmlns:a16="http://schemas.microsoft.com/office/drawing/2014/main" xmlns="" id="{C98CB6DC-BC2C-411C-9B37-F7C06D4C5D6E}"/>
                </a:ext>
              </a:extLst>
            </p:cNvPr>
            <p:cNvGrpSpPr/>
            <p:nvPr userDrawn="1"/>
          </p:nvGrpSpPr>
          <p:grpSpPr>
            <a:xfrm>
              <a:off x="6736457" y="1581912"/>
              <a:ext cx="284833" cy="190543"/>
              <a:chOff x="6736457" y="1581912"/>
              <a:chExt cx="284833" cy="190543"/>
            </a:xfrm>
          </p:grpSpPr>
          <p:sp>
            <p:nvSpPr>
              <p:cNvPr id="215" name="Rechteck 214">
                <a:extLst>
                  <a:ext uri="{FF2B5EF4-FFF2-40B4-BE49-F238E27FC236}">
                    <a16:creationId xmlns:a16="http://schemas.microsoft.com/office/drawing/2014/main" xmlns="" id="{8D802819-6ED5-475C-9F40-4E42F27E18DA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95415"/>
                <a:ext cx="261148" cy="14413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6" name="Rechteck 215">
                <a:extLst>
                  <a:ext uri="{FF2B5EF4-FFF2-40B4-BE49-F238E27FC236}">
                    <a16:creationId xmlns:a16="http://schemas.microsoft.com/office/drawing/2014/main" xmlns="" id="{5E037FEA-4CB7-4E25-9184-2990F8F31B5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6200000">
                <a:off x="6927330" y="1678495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7" name="Rechteck 216">
                <a:extLst>
                  <a:ext uri="{FF2B5EF4-FFF2-40B4-BE49-F238E27FC236}">
                    <a16:creationId xmlns:a16="http://schemas.microsoft.com/office/drawing/2014/main" xmlns="" id="{AC3F1056-F80F-44D5-BDCF-0E56402435A4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6678497" y="1678496"/>
                <a:ext cx="151919" cy="3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8" name="Rechteck 217">
                <a:extLst>
                  <a:ext uri="{FF2B5EF4-FFF2-40B4-BE49-F238E27FC236}">
                    <a16:creationId xmlns:a16="http://schemas.microsoft.com/office/drawing/2014/main" xmlns="" id="{4FBBFD47-7815-44AB-84A3-FEB6288F8921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>
                <a:off x="6749810" y="1581912"/>
                <a:ext cx="255600" cy="6056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5700000">
                  <a:rot lat="180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29" name="Inhaltsplatzhalter 1">
            <a:extLst>
              <a:ext uri="{FF2B5EF4-FFF2-40B4-BE49-F238E27FC236}">
                <a16:creationId xmlns:a16="http://schemas.microsoft.com/office/drawing/2014/main" xmlns="" id="{3C06652A-9349-4225-B5C7-9949ECE9CF69}"/>
              </a:ext>
            </a:extLst>
          </p:cNvPr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230" name="Smiley 229">
            <a:extLst>
              <a:ext uri="{FF2B5EF4-FFF2-40B4-BE49-F238E27FC236}">
                <a16:creationId xmlns:a16="http://schemas.microsoft.com/office/drawing/2014/main" xmlns="" id="{E5DDBE0C-6968-40D2-9D19-11726FEB3DB2}"/>
              </a:ext>
            </a:extLst>
          </p:cNvPr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1" name="Smiley 230">
            <a:extLst>
              <a:ext uri="{FF2B5EF4-FFF2-40B4-BE49-F238E27FC236}">
                <a16:creationId xmlns:a16="http://schemas.microsoft.com/office/drawing/2014/main" xmlns="" id="{E9B04958-8B28-44B6-829B-019E776DDB8E}"/>
              </a:ext>
            </a:extLst>
          </p:cNvPr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2" name="Smiley 231">
            <a:extLst>
              <a:ext uri="{FF2B5EF4-FFF2-40B4-BE49-F238E27FC236}">
                <a16:creationId xmlns:a16="http://schemas.microsoft.com/office/drawing/2014/main" xmlns="" id="{8D3A9AF2-CB69-4F5A-B709-F7E4230FC8B4}"/>
              </a:ext>
            </a:extLst>
          </p:cNvPr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3" name="Smiley 232">
            <a:extLst>
              <a:ext uri="{FF2B5EF4-FFF2-40B4-BE49-F238E27FC236}">
                <a16:creationId xmlns:a16="http://schemas.microsoft.com/office/drawing/2014/main" xmlns="" id="{972593F7-F29A-4652-9F15-A31FDD75A134}"/>
              </a:ext>
            </a:extLst>
          </p:cNvPr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Smiley 233">
            <a:extLst>
              <a:ext uri="{FF2B5EF4-FFF2-40B4-BE49-F238E27FC236}">
                <a16:creationId xmlns:a16="http://schemas.microsoft.com/office/drawing/2014/main" xmlns="" id="{D389C993-EBA5-48CD-827A-6C3FD1C072E4}"/>
              </a:ext>
            </a:extLst>
          </p:cNvPr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5" name="Smiley 234">
            <a:extLst>
              <a:ext uri="{FF2B5EF4-FFF2-40B4-BE49-F238E27FC236}">
                <a16:creationId xmlns:a16="http://schemas.microsoft.com/office/drawing/2014/main" xmlns="" id="{CB1C29B3-0A58-4644-805E-57F2D4788863}"/>
              </a:ext>
            </a:extLst>
          </p:cNvPr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6" name="Smiley 235">
            <a:extLst>
              <a:ext uri="{FF2B5EF4-FFF2-40B4-BE49-F238E27FC236}">
                <a16:creationId xmlns:a16="http://schemas.microsoft.com/office/drawing/2014/main" xmlns="" id="{F144514E-6374-4941-9A47-79F57B8D54EF}"/>
              </a:ext>
            </a:extLst>
          </p:cNvPr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7" name="Smiley 236">
            <a:extLst>
              <a:ext uri="{FF2B5EF4-FFF2-40B4-BE49-F238E27FC236}">
                <a16:creationId xmlns:a16="http://schemas.microsoft.com/office/drawing/2014/main" xmlns="" id="{446F33C6-90BC-4A9F-AAFB-251CD0ED6C4E}"/>
              </a:ext>
            </a:extLst>
          </p:cNvPr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8" name="Smiley 237">
            <a:extLst>
              <a:ext uri="{FF2B5EF4-FFF2-40B4-BE49-F238E27FC236}">
                <a16:creationId xmlns:a16="http://schemas.microsoft.com/office/drawing/2014/main" xmlns="" id="{95F8D44A-3AFB-4477-8062-9606F942005B}"/>
              </a:ext>
            </a:extLst>
          </p:cNvPr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9" name="Inhaltsplatzhalter 1">
            <a:extLst>
              <a:ext uri="{FF2B5EF4-FFF2-40B4-BE49-F238E27FC236}">
                <a16:creationId xmlns:a16="http://schemas.microsoft.com/office/drawing/2014/main" xmlns="" id="{0BB74703-5D4A-4E23-9328-005BBEAF1CED}"/>
              </a:ext>
            </a:extLst>
          </p:cNvPr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240" name="Inhaltsplatzhalter 1">
            <a:extLst>
              <a:ext uri="{FF2B5EF4-FFF2-40B4-BE49-F238E27FC236}">
                <a16:creationId xmlns:a16="http://schemas.microsoft.com/office/drawing/2014/main" xmlns="" id="{7916961B-47A0-446B-8FE1-141524090FED}"/>
              </a:ext>
            </a:extLst>
          </p:cNvPr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241" name="Inhaltsplatzhalter 1">
            <a:extLst>
              <a:ext uri="{FF2B5EF4-FFF2-40B4-BE49-F238E27FC236}">
                <a16:creationId xmlns:a16="http://schemas.microsoft.com/office/drawing/2014/main" xmlns="" id="{D28DE7D4-6920-4B94-9158-E70A89F1C61D}"/>
              </a:ext>
            </a:extLst>
          </p:cNvPr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092">
            <a:off x="730993" y="3968202"/>
            <a:ext cx="1721858" cy="229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845" y="319374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69" y="322079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780" y="340976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26" y="3404595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96" y="327594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5" y="3266316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16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52" y="346226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750010" y="4162660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867900" y="42732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3902410" y="4545943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4020300" y="465655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71302" y="430641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042067" y="423499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287615" y="46209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5158380" y="454954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121228" y="355190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4220952" y="3810082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917885" y="3770361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3843987" y="353156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72589" y="3788766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504051" y="355474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301706" y="3816359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5228029" y="357555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782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Abgerundetes Rechteck 95"/>
          <p:cNvSpPr>
            <a:spLocks noChangeAspect="1"/>
          </p:cNvSpPr>
          <p:nvPr/>
        </p:nvSpPr>
        <p:spPr>
          <a:xfrm>
            <a:off x="2143509" y="42676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97" name="Abgerundetes Rechteck 96"/>
          <p:cNvSpPr>
            <a:spLocks noChangeAspect="1"/>
          </p:cNvSpPr>
          <p:nvPr/>
        </p:nvSpPr>
        <p:spPr>
          <a:xfrm>
            <a:off x="657927" y="43476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8" name="Gruppieren 97"/>
          <p:cNvGrpSpPr/>
          <p:nvPr/>
        </p:nvGrpSpPr>
        <p:grpSpPr>
          <a:xfrm>
            <a:off x="773127" y="1901243"/>
            <a:ext cx="360000" cy="360000"/>
            <a:chOff x="-1563664" y="2228877"/>
            <a:chExt cx="360000" cy="360000"/>
          </a:xfrm>
        </p:grpSpPr>
        <p:grpSp>
          <p:nvGrpSpPr>
            <p:cNvPr id="99" name="Gruppieren 9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01" name="Abgerundetes Rechteck 10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Rad 10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0" name="Rechteck 9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03" name="Gruppieren 102"/>
          <p:cNvGrpSpPr/>
          <p:nvPr/>
        </p:nvGrpSpPr>
        <p:grpSpPr>
          <a:xfrm>
            <a:off x="1845103" y="1798285"/>
            <a:ext cx="360000" cy="360000"/>
            <a:chOff x="8244209" y="2420888"/>
            <a:chExt cx="360000" cy="360000"/>
          </a:xfrm>
        </p:grpSpPr>
        <p:grpSp>
          <p:nvGrpSpPr>
            <p:cNvPr id="104" name="Gruppieren 10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06" name="Abgerundetes Rechteck 10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Rad 10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echteck 10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1120425" y="3019119"/>
            <a:ext cx="367832" cy="374249"/>
            <a:chOff x="-1563664" y="2804981"/>
            <a:chExt cx="367832" cy="374249"/>
          </a:xfrm>
        </p:grpSpPr>
        <p:sp>
          <p:nvSpPr>
            <p:cNvPr id="109" name="Rad 10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0" name="Rechteck 10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1974510" y="3055050"/>
            <a:ext cx="369526" cy="374249"/>
            <a:chOff x="-1023743" y="2804981"/>
            <a:chExt cx="369526" cy="374249"/>
          </a:xfrm>
        </p:grpSpPr>
        <p:sp>
          <p:nvSpPr>
            <p:cNvPr id="112" name="Rad 11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925527" y="2053643"/>
            <a:ext cx="360000" cy="360000"/>
            <a:chOff x="-1563664" y="2228877"/>
            <a:chExt cx="360000" cy="360000"/>
          </a:xfrm>
        </p:grpSpPr>
        <p:grpSp>
          <p:nvGrpSpPr>
            <p:cNvPr id="115" name="Gruppieren 11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7" name="Abgerundetes Rechteck 11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Rad 11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6" name="Rechteck 11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1077927" y="2206043"/>
            <a:ext cx="360000" cy="360000"/>
            <a:chOff x="-1563664" y="2228877"/>
            <a:chExt cx="360000" cy="360000"/>
          </a:xfrm>
        </p:grpSpPr>
        <p:grpSp>
          <p:nvGrpSpPr>
            <p:cNvPr id="120" name="Gruppieren 11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2" name="Abgerundetes Rechteck 12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Rad 12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1" name="Rechteck 12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4" name="Gruppieren 123"/>
          <p:cNvGrpSpPr/>
          <p:nvPr/>
        </p:nvGrpSpPr>
        <p:grpSpPr>
          <a:xfrm>
            <a:off x="1230327" y="2358443"/>
            <a:ext cx="360000" cy="360000"/>
            <a:chOff x="-1563664" y="2228877"/>
            <a:chExt cx="360000" cy="360000"/>
          </a:xfrm>
        </p:grpSpPr>
        <p:grpSp>
          <p:nvGrpSpPr>
            <p:cNvPr id="125" name="Gruppieren 1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7" name="Abgerundetes Rechteck 1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8" name="Rad 1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6" name="Rechteck 1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1997503" y="1950685"/>
            <a:ext cx="360000" cy="360000"/>
            <a:chOff x="8244209" y="2420888"/>
            <a:chExt cx="360000" cy="360000"/>
          </a:xfrm>
        </p:grpSpPr>
        <p:grpSp>
          <p:nvGrpSpPr>
            <p:cNvPr id="130" name="Gruppieren 12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2" name="Abgerundetes Rechteck 13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Rad 13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1" name="Rechteck 13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4" name="Gruppieren 133"/>
          <p:cNvGrpSpPr/>
          <p:nvPr/>
        </p:nvGrpSpPr>
        <p:grpSpPr>
          <a:xfrm>
            <a:off x="2149903" y="2103085"/>
            <a:ext cx="360000" cy="360000"/>
            <a:chOff x="8244209" y="2420888"/>
            <a:chExt cx="360000" cy="360000"/>
          </a:xfrm>
        </p:grpSpPr>
        <p:grpSp>
          <p:nvGrpSpPr>
            <p:cNvPr id="135" name="Gruppieren 13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37" name="Abgerundetes Rechteck 13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Rad 13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6" name="Rechteck 13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39" name="Gruppieren 138"/>
          <p:cNvGrpSpPr/>
          <p:nvPr/>
        </p:nvGrpSpPr>
        <p:grpSpPr>
          <a:xfrm>
            <a:off x="2302303" y="2255485"/>
            <a:ext cx="360000" cy="360000"/>
            <a:chOff x="8244209" y="2420888"/>
            <a:chExt cx="360000" cy="360000"/>
          </a:xfrm>
        </p:grpSpPr>
        <p:grpSp>
          <p:nvGrpSpPr>
            <p:cNvPr id="140" name="Gruppieren 1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Rad 1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1" name="Rechteck 1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44" name="Gruppieren 143"/>
          <p:cNvGrpSpPr/>
          <p:nvPr/>
        </p:nvGrpSpPr>
        <p:grpSpPr>
          <a:xfrm>
            <a:off x="1272825" y="3171519"/>
            <a:ext cx="367832" cy="374249"/>
            <a:chOff x="-1563664" y="2804981"/>
            <a:chExt cx="367832" cy="374249"/>
          </a:xfrm>
        </p:grpSpPr>
        <p:sp>
          <p:nvSpPr>
            <p:cNvPr id="145" name="Rad 14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6" name="Rechteck 14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47" name="Gruppieren 146"/>
          <p:cNvGrpSpPr/>
          <p:nvPr/>
        </p:nvGrpSpPr>
        <p:grpSpPr>
          <a:xfrm>
            <a:off x="1425225" y="3323919"/>
            <a:ext cx="367832" cy="374249"/>
            <a:chOff x="-1563664" y="2804981"/>
            <a:chExt cx="367832" cy="374249"/>
          </a:xfrm>
        </p:grpSpPr>
        <p:sp>
          <p:nvSpPr>
            <p:cNvPr id="148" name="Rad 14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49" name="Rechteck 14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0" name="Gruppieren 149"/>
          <p:cNvGrpSpPr/>
          <p:nvPr/>
        </p:nvGrpSpPr>
        <p:grpSpPr>
          <a:xfrm>
            <a:off x="1577625" y="3476319"/>
            <a:ext cx="367832" cy="374249"/>
            <a:chOff x="-1563664" y="2804981"/>
            <a:chExt cx="367832" cy="374249"/>
          </a:xfrm>
        </p:grpSpPr>
        <p:sp>
          <p:nvSpPr>
            <p:cNvPr id="151" name="Rad 15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2" name="Rechteck 15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1730025" y="3628719"/>
            <a:ext cx="367832" cy="374249"/>
            <a:chOff x="-1563664" y="2804981"/>
            <a:chExt cx="367832" cy="374249"/>
          </a:xfrm>
        </p:grpSpPr>
        <p:sp>
          <p:nvSpPr>
            <p:cNvPr id="154" name="Rad 15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5" name="Rechteck 15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156" name="Gruppieren 155"/>
          <p:cNvGrpSpPr/>
          <p:nvPr/>
        </p:nvGrpSpPr>
        <p:grpSpPr>
          <a:xfrm>
            <a:off x="2126910" y="3207450"/>
            <a:ext cx="369526" cy="374249"/>
            <a:chOff x="-1023743" y="2804981"/>
            <a:chExt cx="369526" cy="374249"/>
          </a:xfrm>
        </p:grpSpPr>
        <p:sp>
          <p:nvSpPr>
            <p:cNvPr id="157" name="Rad 15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58" name="Rechteck 15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59" name="Gruppieren 158"/>
          <p:cNvGrpSpPr/>
          <p:nvPr/>
        </p:nvGrpSpPr>
        <p:grpSpPr>
          <a:xfrm>
            <a:off x="2279310" y="3359850"/>
            <a:ext cx="369526" cy="374249"/>
            <a:chOff x="-1023743" y="2804981"/>
            <a:chExt cx="369526" cy="374249"/>
          </a:xfrm>
        </p:grpSpPr>
        <p:sp>
          <p:nvSpPr>
            <p:cNvPr id="160" name="Rad 15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1" name="Rechteck 16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2" name="Gruppieren 161"/>
          <p:cNvGrpSpPr/>
          <p:nvPr/>
        </p:nvGrpSpPr>
        <p:grpSpPr>
          <a:xfrm>
            <a:off x="2431710" y="3512250"/>
            <a:ext cx="369526" cy="374249"/>
            <a:chOff x="-1023743" y="2804981"/>
            <a:chExt cx="369526" cy="374249"/>
          </a:xfrm>
        </p:grpSpPr>
        <p:sp>
          <p:nvSpPr>
            <p:cNvPr id="163" name="Rad 16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165" name="Gruppieren 164"/>
          <p:cNvGrpSpPr/>
          <p:nvPr/>
        </p:nvGrpSpPr>
        <p:grpSpPr>
          <a:xfrm>
            <a:off x="2584110" y="3664650"/>
            <a:ext cx="369526" cy="374249"/>
            <a:chOff x="-1023743" y="2804981"/>
            <a:chExt cx="369526" cy="374249"/>
          </a:xfrm>
        </p:grpSpPr>
        <p:sp>
          <p:nvSpPr>
            <p:cNvPr id="166" name="Rad 16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167" name="Rechteck 16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168" name="Abgerundetes Rechteck 167"/>
          <p:cNvSpPr>
            <a:spLocks noChangeAspect="1"/>
          </p:cNvSpPr>
          <p:nvPr/>
        </p:nvSpPr>
        <p:spPr>
          <a:xfrm>
            <a:off x="810327" y="45000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69" name="Abgerundetes Rechteck 168"/>
          <p:cNvSpPr>
            <a:spLocks noChangeAspect="1"/>
          </p:cNvSpPr>
          <p:nvPr/>
        </p:nvSpPr>
        <p:spPr>
          <a:xfrm>
            <a:off x="962727" y="46524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0" name="Abgerundetes Rechteck 169"/>
          <p:cNvSpPr>
            <a:spLocks noChangeAspect="1"/>
          </p:cNvSpPr>
          <p:nvPr/>
        </p:nvSpPr>
        <p:spPr>
          <a:xfrm>
            <a:off x="1115127" y="4804869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171" name="Abgerundetes Rechteck 170"/>
          <p:cNvSpPr>
            <a:spLocks noChangeAspect="1"/>
          </p:cNvSpPr>
          <p:nvPr/>
        </p:nvSpPr>
        <p:spPr>
          <a:xfrm>
            <a:off x="2295909" y="44200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2" name="Abgerundetes Rechteck 171"/>
          <p:cNvSpPr>
            <a:spLocks noChangeAspect="1"/>
          </p:cNvSpPr>
          <p:nvPr/>
        </p:nvSpPr>
        <p:spPr>
          <a:xfrm>
            <a:off x="2448309" y="45724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173" name="Abgerundetes Rechteck 172"/>
          <p:cNvSpPr>
            <a:spLocks noChangeAspect="1"/>
          </p:cNvSpPr>
          <p:nvPr/>
        </p:nvSpPr>
        <p:spPr>
          <a:xfrm>
            <a:off x="2600709" y="4724862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pic>
        <p:nvPicPr>
          <p:cNvPr id="190" name="Grafik 18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524" b="89524" l="789" r="980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741" y="1322325"/>
            <a:ext cx="3090672" cy="640080"/>
          </a:xfrm>
          <a:prstGeom prst="rect">
            <a:avLst/>
          </a:prstGeom>
        </p:spPr>
      </p:pic>
      <p:pic>
        <p:nvPicPr>
          <p:cNvPr id="193" name="Grafik 1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170" y="1310267"/>
            <a:ext cx="1560576" cy="110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8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8" name="Smiley 28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1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550" y="32140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Smiley 297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Smiley 298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0" name="Smiley 299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1" name="Smiley 300"/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2" name="Smiley 301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3" name="Smiley 302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4" name="Smiley 303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5" name="Smiley 304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56" y="620048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" name="Picture 2" descr="J:\1_M8 Sportdidaktisches Projekt M8\6_Spezialistenauftrag\PPT - Digitale Planung von Sportunterricht\Huetchen.jpg">
            <a:extLst>
              <a:ext uri="{FF2B5EF4-FFF2-40B4-BE49-F238E27FC236}">
                <a16:creationId xmlns:a16="http://schemas.microsoft.com/office/drawing/2014/main" xmlns="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" name="Picture 2" descr="J:\1_M8 Sportdidaktisches Projekt M8\1_Spezialistenauftrag\PPT - Digitale Planung von Sportunterricht\Bilder Gimp\fertig_bearbeitet\Ballkorb_rund2_sascha_dietrich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98" b="100000" l="1157" r="99735">
                        <a14:backgroundMark x1="37202" y1="19444" x2="37202" y2="19444"/>
                        <a14:backgroundMark x1="68353" y1="17535" x2="68353" y2="17535"/>
                        <a14:backgroundMark x1="85450" y1="25769" x2="85450" y2="25769"/>
                        <a14:backgroundMark x1="88261" y1="31126" x2="88261" y2="31126"/>
                        <a14:backgroundMark x1="86971" y1="48934" x2="86971" y2="48934"/>
                        <a14:backgroundMark x1="77017" y1="75744" x2="77017" y2="75744"/>
                        <a14:backgroundMark x1="53274" y1="63864" x2="53274" y2="63864"/>
                        <a14:backgroundMark x1="44081" y1="67312" x2="44081" y2="67312"/>
                        <a14:backgroundMark x1="44345" y1="84152" x2="44345" y2="84152"/>
                        <a14:backgroundMark x1="22652" y1="81672" x2="22652" y2="81672"/>
                        <a14:backgroundMark x1="10648" y1="24802" x2="10648" y2="24802"/>
                        <a14:backgroundMark x1="36938" y1="19643" x2="36938" y2="19643"/>
                        <a14:backgroundMark x1="5026" y1="42039" x2="5026" y2="42039"/>
                        <a14:backgroundMark x1="15509" y1="56027" x2="15509" y2="56027"/>
                        <a14:backgroundMark x1="22388" y1="74975" x2="22388" y2="74975"/>
                        <a14:backgroundMark x1="32606" y1="81473" x2="32606" y2="8147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6012" y="6174305"/>
            <a:ext cx="778594" cy="10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344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345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346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347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Gerade Verbindung mit Pfeil 74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9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" name="Abgerundetes Rechteck 7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2" name="Abgerundetes Rechteck 1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ad 1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7" name="Abgerundetes Rechteck 1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Rad 1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20" name="Rad 19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3" name="Rad 2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8" name="Abgerundetes Rechteck 2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Rad 2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Rechteck 2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1" name="Gruppieren 30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3" name="Abgerundetes Rechteck 32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Rad 33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2" name="Rechteck 31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6" name="Gruppieren 35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Rad 38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7" name="Rechteck 36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40" name="Gruppieren 39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1" name="Gruppieren 4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3" name="Abgerundetes Rechteck 4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Rad 4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2" name="Rechteck 4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5" name="Gruppieren 44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6" name="Gruppieren 45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8" name="Abgerundetes Rechteck 47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Rad 48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Rechteck 46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0" name="Gruppieren 49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1" name="Gruppieren 50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3" name="Abgerundetes Rechteck 52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ad 53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2" name="Rechteck 51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6" name="Rad 55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7" name="Rechteck 56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9" name="Rad 5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0" name="Rechteck 5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1" name="Gruppieren 60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2" name="Rad 61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3" name="Rechteck 62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5" name="Rad 6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6" name="Rechteck 6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7" name="Gruppieren 66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8" name="Rad 67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9" name="Rechteck 68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1" name="Rad 70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4" name="Rad 73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5" name="Rechteck 74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7" name="Rad 7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4" name="Abgerundetes Rechteck 83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Smiley 94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Smiley 95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7" name="Smiley 96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Smiley 97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101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2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03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04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105" name="Gerade Verbindung mit Pfeil 10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251266" y="6719479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262417" y="637292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7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Abgerundetes Rechteck 5"/>
          <p:cNvSpPr>
            <a:spLocks noChangeAspect="1"/>
          </p:cNvSpPr>
          <p:nvPr/>
        </p:nvSpPr>
        <p:spPr>
          <a:xfrm>
            <a:off x="11524147" y="28430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7" name="Abgerundetes Rechteck 6"/>
          <p:cNvSpPr>
            <a:spLocks noChangeAspect="1"/>
          </p:cNvSpPr>
          <p:nvPr/>
        </p:nvSpPr>
        <p:spPr>
          <a:xfrm>
            <a:off x="10038565" y="29230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153765" y="476672"/>
            <a:ext cx="360000" cy="360000"/>
            <a:chOff x="-1563664" y="2228877"/>
            <a:chExt cx="360000" cy="36000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11" name="Abgerundetes Rechteck 10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" name="Rad 11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hteck 9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11225741" y="373714"/>
            <a:ext cx="360000" cy="360000"/>
            <a:chOff x="8244209" y="2420888"/>
            <a:chExt cx="360000" cy="360000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ad 16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10501063" y="1594548"/>
            <a:ext cx="367832" cy="374249"/>
            <a:chOff x="-1563664" y="2804981"/>
            <a:chExt cx="367832" cy="374249"/>
          </a:xfrm>
        </p:grpSpPr>
        <p:sp>
          <p:nvSpPr>
            <p:cNvPr id="19" name="Rad 18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1355148" y="1630479"/>
            <a:ext cx="369526" cy="374249"/>
            <a:chOff x="-1023743" y="2804981"/>
            <a:chExt cx="369526" cy="374249"/>
          </a:xfrm>
        </p:grpSpPr>
        <p:sp>
          <p:nvSpPr>
            <p:cNvPr id="22" name="Rad 21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10306165" y="629072"/>
            <a:ext cx="360000" cy="360000"/>
            <a:chOff x="-1563664" y="2228877"/>
            <a:chExt cx="360000" cy="360000"/>
          </a:xfrm>
        </p:grpSpPr>
        <p:grpSp>
          <p:nvGrpSpPr>
            <p:cNvPr id="25" name="Gruppieren 2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27" name="Abgerundetes Rechteck 2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Rad 2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Rechteck 2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0458565" y="781472"/>
            <a:ext cx="360000" cy="360000"/>
            <a:chOff x="-1563664" y="2228877"/>
            <a:chExt cx="360000" cy="360000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Rad 32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echteck 30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10610965" y="933872"/>
            <a:ext cx="360000" cy="360000"/>
            <a:chOff x="-1563664" y="2228877"/>
            <a:chExt cx="360000" cy="360000"/>
          </a:xfrm>
        </p:grpSpPr>
        <p:grpSp>
          <p:nvGrpSpPr>
            <p:cNvPr id="35" name="Gruppieren 34"/>
            <p:cNvGrpSpPr/>
            <p:nvPr/>
          </p:nvGrpSpPr>
          <p:grpSpPr>
            <a:xfrm>
              <a:off x="-1563664" y="2228877"/>
              <a:ext cx="360000" cy="360000"/>
              <a:chOff x="7704288" y="3010157"/>
              <a:chExt cx="360000" cy="360000"/>
            </a:xfrm>
          </p:grpSpPr>
          <p:sp>
            <p:nvSpPr>
              <p:cNvPr id="37" name="Abgerundetes Rechteck 36"/>
              <p:cNvSpPr/>
              <p:nvPr/>
            </p:nvSpPr>
            <p:spPr>
              <a:xfrm>
                <a:off x="7704288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8" name="Rad 37"/>
              <p:cNvSpPr/>
              <p:nvPr/>
            </p:nvSpPr>
            <p:spPr>
              <a:xfrm>
                <a:off x="7722288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chemeClr val="tx2"/>
                  </a:gs>
                  <a:gs pos="0">
                    <a:srgbClr val="689CDA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Rechteck 35"/>
            <p:cNvSpPr/>
            <p:nvPr/>
          </p:nvSpPr>
          <p:spPr>
            <a:xfrm>
              <a:off x="-1537832" y="2257454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Pylone</a:t>
              </a:r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11378141" y="526114"/>
            <a:ext cx="360000" cy="360000"/>
            <a:chOff x="8244209" y="2420888"/>
            <a:chExt cx="360000" cy="360000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2" name="Abgerundetes Rechteck 4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Rad 4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1" name="Rechteck 4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11530541" y="678514"/>
            <a:ext cx="360000" cy="360000"/>
            <a:chOff x="8244209" y="2420888"/>
            <a:chExt cx="360000" cy="360000"/>
          </a:xfrm>
        </p:grpSpPr>
        <p:grpSp>
          <p:nvGrpSpPr>
            <p:cNvPr id="45" name="Gruppieren 44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47" name="Abgerundetes Rechteck 46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Rad 47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Rechteck 45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11682941" y="830914"/>
            <a:ext cx="360000" cy="360000"/>
            <a:chOff x="8244209" y="2420888"/>
            <a:chExt cx="360000" cy="360000"/>
          </a:xfrm>
        </p:grpSpPr>
        <p:grpSp>
          <p:nvGrpSpPr>
            <p:cNvPr id="50" name="Gruppieren 49"/>
            <p:cNvGrpSpPr/>
            <p:nvPr/>
          </p:nvGrpSpPr>
          <p:grpSpPr>
            <a:xfrm>
              <a:off x="8244209" y="2420888"/>
              <a:ext cx="360000" cy="360000"/>
              <a:chOff x="8244209" y="3010157"/>
              <a:chExt cx="360000" cy="360000"/>
            </a:xfrm>
          </p:grpSpPr>
          <p:sp>
            <p:nvSpPr>
              <p:cNvPr id="52" name="Abgerundetes Rechteck 51"/>
              <p:cNvSpPr/>
              <p:nvPr/>
            </p:nvSpPr>
            <p:spPr>
              <a:xfrm>
                <a:off x="8244209" y="3010157"/>
                <a:ext cx="360000" cy="360000"/>
              </a:xfrm>
              <a:prstGeom prst="roundRect">
                <a:avLst>
                  <a:gd name="adj" fmla="val 10052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ad 52"/>
              <p:cNvSpPr/>
              <p:nvPr/>
            </p:nvSpPr>
            <p:spPr>
              <a:xfrm>
                <a:off x="8262209" y="3028157"/>
                <a:ext cx="324000" cy="324000"/>
              </a:xfrm>
              <a:prstGeom prst="donut">
                <a:avLst>
                  <a:gd name="adj" fmla="val 41978"/>
                </a:avLst>
              </a:prstGeom>
              <a:gradFill flip="none" rotWithShape="1">
                <a:gsLst>
                  <a:gs pos="100000">
                    <a:srgbClr val="CF8A01"/>
                  </a:gs>
                  <a:gs pos="0">
                    <a:srgbClr val="FFDE75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soft" dir="t"/>
              </a:scene3d>
              <a:sp3d prstMaterial="matte"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Rechteck 50"/>
            <p:cNvSpPr/>
            <p:nvPr/>
          </p:nvSpPr>
          <p:spPr>
            <a:xfrm>
              <a:off x="8271735" y="2449465"/>
              <a:ext cx="324000" cy="324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1505557"/>
                  <a:gd name="adj2" fmla="val 5770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Pylone</a:t>
              </a:r>
            </a:p>
          </p:txBody>
        </p:sp>
      </p:grpSp>
      <p:grpSp>
        <p:nvGrpSpPr>
          <p:cNvPr id="54" name="Gruppieren 53"/>
          <p:cNvGrpSpPr/>
          <p:nvPr/>
        </p:nvGrpSpPr>
        <p:grpSpPr>
          <a:xfrm>
            <a:off x="10653463" y="1746948"/>
            <a:ext cx="367832" cy="374249"/>
            <a:chOff x="-1563664" y="2804981"/>
            <a:chExt cx="367832" cy="374249"/>
          </a:xfrm>
        </p:grpSpPr>
        <p:sp>
          <p:nvSpPr>
            <p:cNvPr id="55" name="Rad 54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6" name="Rechteck 55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10805863" y="1899348"/>
            <a:ext cx="367832" cy="374249"/>
            <a:chOff x="-1563664" y="2804981"/>
            <a:chExt cx="367832" cy="374249"/>
          </a:xfrm>
        </p:grpSpPr>
        <p:sp>
          <p:nvSpPr>
            <p:cNvPr id="58" name="Rad 57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59" name="Rechteck 58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0" name="Gruppieren 59"/>
          <p:cNvGrpSpPr/>
          <p:nvPr/>
        </p:nvGrpSpPr>
        <p:grpSpPr>
          <a:xfrm>
            <a:off x="10958263" y="2051748"/>
            <a:ext cx="367832" cy="374249"/>
            <a:chOff x="-1563664" y="2804981"/>
            <a:chExt cx="367832" cy="374249"/>
          </a:xfrm>
        </p:grpSpPr>
        <p:sp>
          <p:nvSpPr>
            <p:cNvPr id="61" name="Rad 60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2" name="Rechteck 61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3" name="Gruppieren 62"/>
          <p:cNvGrpSpPr/>
          <p:nvPr/>
        </p:nvGrpSpPr>
        <p:grpSpPr>
          <a:xfrm>
            <a:off x="11110663" y="2204148"/>
            <a:ext cx="367832" cy="374249"/>
            <a:chOff x="-1563664" y="2804981"/>
            <a:chExt cx="367832" cy="374249"/>
          </a:xfrm>
        </p:grpSpPr>
        <p:sp>
          <p:nvSpPr>
            <p:cNvPr id="64" name="Rad 63"/>
            <p:cNvSpPr/>
            <p:nvPr/>
          </p:nvSpPr>
          <p:spPr>
            <a:xfrm>
              <a:off x="-1563664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chemeClr val="tx2"/>
                </a:gs>
                <a:gs pos="100000">
                  <a:srgbClr val="4D8AD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5" name="Rechteck 64"/>
            <p:cNvSpPr/>
            <p:nvPr/>
          </p:nvSpPr>
          <p:spPr>
            <a:xfrm>
              <a:off x="-1555832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solidFill>
                    <a:schemeClr val="bg1"/>
                  </a:solidFill>
                  <a:effectLst/>
                </a:rPr>
                <a:t>Hütchen</a:t>
              </a:r>
            </a:p>
          </p:txBody>
        </p:sp>
      </p:grpSp>
      <p:grpSp>
        <p:nvGrpSpPr>
          <p:cNvPr id="66" name="Gruppieren 65"/>
          <p:cNvGrpSpPr/>
          <p:nvPr/>
        </p:nvGrpSpPr>
        <p:grpSpPr>
          <a:xfrm>
            <a:off x="11507548" y="1782879"/>
            <a:ext cx="369526" cy="374249"/>
            <a:chOff x="-1023743" y="2804981"/>
            <a:chExt cx="369526" cy="374249"/>
          </a:xfrm>
        </p:grpSpPr>
        <p:sp>
          <p:nvSpPr>
            <p:cNvPr id="67" name="Rad 66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68" name="Rechteck 67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69" name="Gruppieren 68"/>
          <p:cNvGrpSpPr/>
          <p:nvPr/>
        </p:nvGrpSpPr>
        <p:grpSpPr>
          <a:xfrm>
            <a:off x="11659948" y="1935279"/>
            <a:ext cx="369526" cy="374249"/>
            <a:chOff x="-1023743" y="2804981"/>
            <a:chExt cx="369526" cy="374249"/>
          </a:xfrm>
        </p:grpSpPr>
        <p:sp>
          <p:nvSpPr>
            <p:cNvPr id="70" name="Rad 69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1" name="Rechteck 70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2" name="Gruppieren 71"/>
          <p:cNvGrpSpPr/>
          <p:nvPr/>
        </p:nvGrpSpPr>
        <p:grpSpPr>
          <a:xfrm>
            <a:off x="11812348" y="2087679"/>
            <a:ext cx="369526" cy="374249"/>
            <a:chOff x="-1023743" y="2804981"/>
            <a:chExt cx="369526" cy="374249"/>
          </a:xfrm>
        </p:grpSpPr>
        <p:sp>
          <p:nvSpPr>
            <p:cNvPr id="73" name="Rad 72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grpSp>
        <p:nvGrpSpPr>
          <p:cNvPr id="75" name="Gruppieren 74"/>
          <p:cNvGrpSpPr/>
          <p:nvPr/>
        </p:nvGrpSpPr>
        <p:grpSpPr>
          <a:xfrm>
            <a:off x="11964748" y="2240079"/>
            <a:ext cx="369526" cy="374249"/>
            <a:chOff x="-1023743" y="2804981"/>
            <a:chExt cx="369526" cy="374249"/>
          </a:xfrm>
        </p:grpSpPr>
        <p:sp>
          <p:nvSpPr>
            <p:cNvPr id="76" name="Rad 75"/>
            <p:cNvSpPr/>
            <p:nvPr/>
          </p:nvSpPr>
          <p:spPr>
            <a:xfrm>
              <a:off x="-1023743" y="2804981"/>
              <a:ext cx="360000" cy="360000"/>
            </a:xfrm>
            <a:prstGeom prst="donut">
              <a:avLst>
                <a:gd name="adj" fmla="val 41978"/>
              </a:avLst>
            </a:prstGeom>
            <a:gradFill flip="none" rotWithShape="1">
              <a:gsLst>
                <a:gs pos="0">
                  <a:srgbClr val="CF8A01"/>
                </a:gs>
                <a:gs pos="100000">
                  <a:srgbClr val="FFD653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scene3d>
              <a:camera prst="orthographicFront"/>
              <a:lightRig rig="soft" dir="t"/>
            </a:scene3d>
            <a:sp3d prstMaterial="matte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Rechteck 76"/>
            <p:cNvSpPr/>
            <p:nvPr/>
          </p:nvSpPr>
          <p:spPr>
            <a:xfrm>
              <a:off x="-1014217" y="2819230"/>
              <a:ext cx="360000" cy="360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Pour">
                <a:avLst>
                  <a:gd name="adj1" fmla="val 12085237"/>
                  <a:gd name="adj2" fmla="val 61360"/>
                </a:avLst>
              </a:prstTxWarp>
              <a:spAutoFit/>
            </a:bodyPr>
            <a:lstStyle/>
            <a:p>
              <a:pPr algn="ctr"/>
              <a:r>
                <a:rPr lang="de-DE" sz="5400" b="1" dirty="0">
                  <a:ln w="900" cmpd="sng">
                    <a:noFill/>
                    <a:prstDash val="solid"/>
                  </a:ln>
                  <a:effectLst/>
                </a:rPr>
                <a:t>Hütchen</a:t>
              </a:r>
            </a:p>
          </p:txBody>
        </p:sp>
      </p:grpSp>
      <p:sp>
        <p:nvSpPr>
          <p:cNvPr id="78" name="Abgerundetes Rechteck 77"/>
          <p:cNvSpPr>
            <a:spLocks noChangeAspect="1"/>
          </p:cNvSpPr>
          <p:nvPr/>
        </p:nvSpPr>
        <p:spPr>
          <a:xfrm>
            <a:off x="10190965" y="30754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79" name="Abgerundetes Rechteck 78"/>
          <p:cNvSpPr>
            <a:spLocks noChangeAspect="1"/>
          </p:cNvSpPr>
          <p:nvPr/>
        </p:nvSpPr>
        <p:spPr>
          <a:xfrm>
            <a:off x="10343365" y="32278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0" name="Abgerundetes Rechteck 79"/>
          <p:cNvSpPr>
            <a:spLocks noChangeAspect="1"/>
          </p:cNvSpPr>
          <p:nvPr/>
        </p:nvSpPr>
        <p:spPr>
          <a:xfrm>
            <a:off x="10495765" y="3380298"/>
            <a:ext cx="576064" cy="96021"/>
          </a:xfrm>
          <a:prstGeom prst="round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Linie</a:t>
            </a:r>
            <a:endParaRPr lang="de-DE" sz="600" dirty="0"/>
          </a:p>
        </p:txBody>
      </p:sp>
      <p:sp>
        <p:nvSpPr>
          <p:cNvPr id="81" name="Abgerundetes Rechteck 80"/>
          <p:cNvSpPr>
            <a:spLocks noChangeAspect="1"/>
          </p:cNvSpPr>
          <p:nvPr/>
        </p:nvSpPr>
        <p:spPr>
          <a:xfrm>
            <a:off x="11676547" y="29954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2" name="Abgerundetes Rechteck 81"/>
          <p:cNvSpPr>
            <a:spLocks noChangeAspect="1"/>
          </p:cNvSpPr>
          <p:nvPr/>
        </p:nvSpPr>
        <p:spPr>
          <a:xfrm>
            <a:off x="11828947" y="31478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3" name="Abgerundetes Rechteck 82"/>
          <p:cNvSpPr>
            <a:spLocks noChangeAspect="1"/>
          </p:cNvSpPr>
          <p:nvPr/>
        </p:nvSpPr>
        <p:spPr>
          <a:xfrm>
            <a:off x="11981347" y="3300291"/>
            <a:ext cx="576064" cy="96021"/>
          </a:xfrm>
          <a:prstGeom prst="roundRect">
            <a:avLst/>
          </a:prstGeom>
          <a:solidFill>
            <a:srgbClr val="FFC000"/>
          </a:solidFill>
          <a:ln w="317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solidFill>
                  <a:schemeClr val="tx1"/>
                </a:solidFill>
              </a:rPr>
              <a:t>Linie</a:t>
            </a:r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10284100" y="4476674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Smiley 86"/>
          <p:cNvSpPr>
            <a:spLocks noChangeAspect="1"/>
          </p:cNvSpPr>
          <p:nvPr/>
        </p:nvSpPr>
        <p:spPr>
          <a:xfrm>
            <a:off x="11125917" y="49094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11278317" y="50618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11430717" y="52142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Smiley 89"/>
          <p:cNvSpPr>
            <a:spLocks noChangeAspect="1"/>
          </p:cNvSpPr>
          <p:nvPr/>
        </p:nvSpPr>
        <p:spPr>
          <a:xfrm>
            <a:off x="11583117" y="5366674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miley 90"/>
          <p:cNvSpPr>
            <a:spLocks noChangeAspect="1"/>
          </p:cNvSpPr>
          <p:nvPr/>
        </p:nvSpPr>
        <p:spPr>
          <a:xfrm>
            <a:off x="10418311" y="49302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Smiley 91"/>
          <p:cNvSpPr>
            <a:spLocks noChangeAspect="1"/>
          </p:cNvSpPr>
          <p:nvPr/>
        </p:nvSpPr>
        <p:spPr>
          <a:xfrm>
            <a:off x="10570711" y="50826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Smiley 92"/>
          <p:cNvSpPr>
            <a:spLocks noChangeAspect="1"/>
          </p:cNvSpPr>
          <p:nvPr/>
        </p:nvSpPr>
        <p:spPr>
          <a:xfrm>
            <a:off x="10723111" y="52350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Smiley 93"/>
          <p:cNvSpPr>
            <a:spLocks noChangeAspect="1"/>
          </p:cNvSpPr>
          <p:nvPr/>
        </p:nvSpPr>
        <p:spPr>
          <a:xfrm>
            <a:off x="10875511" y="5387461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96" name="Inhaltsplatzhalter 1"/>
          <p:cNvSpPr txBox="1">
            <a:spLocks/>
          </p:cNvSpPr>
          <p:nvPr/>
        </p:nvSpPr>
        <p:spPr>
          <a:xfrm>
            <a:off x="10041954" y="3871989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97" name="Inhaltsplatzhalter 1"/>
          <p:cNvSpPr txBox="1">
            <a:spLocks/>
          </p:cNvSpPr>
          <p:nvPr/>
        </p:nvSpPr>
        <p:spPr>
          <a:xfrm>
            <a:off x="10153500" y="6534345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98" name="Inhaltsplatzhalter 1"/>
          <p:cNvSpPr txBox="1">
            <a:spLocks/>
          </p:cNvSpPr>
          <p:nvPr/>
        </p:nvSpPr>
        <p:spPr>
          <a:xfrm>
            <a:off x="10153500" y="6237614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99" name="Inhaltsplatzhalter 1"/>
          <p:cNvSpPr txBox="1">
            <a:spLocks/>
          </p:cNvSpPr>
          <p:nvPr/>
        </p:nvSpPr>
        <p:spPr>
          <a:xfrm>
            <a:off x="9988574" y="4194613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cxnSp>
        <p:nvCxnSpPr>
          <p:cNvPr id="100" name="Gerade Verbindung mit Pfeil 99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51131" y="6732537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Gerade Verbindung mit Pfeil 100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62282" y="6385979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24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751173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</Words>
  <Application>Microsoft Office PowerPoint</Application>
  <PresentationFormat>A4-Papier (210x297 mm)</PresentationFormat>
  <Paragraphs>105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336</cp:revision>
  <cp:lastPrinted>2015-12-22T11:42:47Z</cp:lastPrinted>
  <dcterms:created xsi:type="dcterms:W3CDTF">2015-12-15T22:51:18Z</dcterms:created>
  <dcterms:modified xsi:type="dcterms:W3CDTF">2018-02-13T12:59:20Z</dcterms:modified>
</cp:coreProperties>
</file>