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1" r:id="rId4"/>
    <p:sldId id="272" r:id="rId5"/>
    <p:sldId id="273" r:id="rId6"/>
  </p:sldIdLst>
  <p:sldSz cx="9906000" cy="6858000" type="A4"/>
  <p:notesSz cx="985678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65">
          <p15:clr>
            <a:srgbClr val="A4A3A4"/>
          </p15:clr>
        </p15:guide>
        <p15:guide id="2" pos="6204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2478">
          <p15:clr>
            <a:srgbClr val="A4A3A4"/>
          </p15:clr>
        </p15:guide>
        <p15:guide id="6" orient="horz" pos="4020">
          <p15:clr>
            <a:srgbClr val="A4A3A4"/>
          </p15:clr>
        </p15:guide>
        <p15:guide id="7" pos="248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5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1986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3132">
          <p15:clr>
            <a:srgbClr val="A4A3A4"/>
          </p15:clr>
        </p15:guide>
        <p15:guide id="8" pos="31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6C8A"/>
    <a:srgbClr val="007DDA"/>
    <a:srgbClr val="FFC484"/>
    <a:srgbClr val="FFCC66"/>
    <a:srgbClr val="0086EA"/>
    <a:srgbClr val="0070C0"/>
    <a:srgbClr val="0468E4"/>
    <a:srgbClr val="7FA3CF"/>
    <a:srgbClr val="5D60ED"/>
    <a:srgbClr val="F8D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2" autoAdjust="0"/>
    <p:restoredTop sz="94556" autoAdjust="0"/>
  </p:normalViewPr>
  <p:slideViewPr>
    <p:cSldViewPr snapToObjects="1">
      <p:cViewPr>
        <p:scale>
          <a:sx n="66" d="100"/>
          <a:sy n="66" d="100"/>
        </p:scale>
        <p:origin x="-348" y="-1170"/>
      </p:cViewPr>
      <p:guideLst>
        <p:guide orient="horz" pos="4065"/>
        <p:guide orient="horz" pos="4319"/>
        <p:guide orient="horz" pos="2478"/>
        <p:guide orient="horz" pos="4020"/>
        <p:guide pos="6204"/>
        <p:guide pos="6239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5" d="100"/>
          <a:sy n="115" d="100"/>
        </p:scale>
        <p:origin x="-1482" y="-96"/>
      </p:cViewPr>
      <p:guideLst>
        <p:guide orient="horz" pos="2880"/>
        <p:guide orient="horz" pos="3105"/>
        <p:guide orient="horz" pos="1986"/>
        <p:guide orient="horz" pos="2141"/>
        <p:guide pos="2160"/>
        <p:guide pos="2141"/>
        <p:guide pos="3132"/>
        <p:guide pos="310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2B07-6EF8-4711-85F3-367E090E2F2D}" type="datetimeFigureOut">
              <a:rPr lang="de-DE" smtClean="0"/>
              <a:pPr/>
              <a:t>13.2.2018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B9CD-03E8-40B3-92D9-EC12563163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31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izenplatzhalter 7"/>
          <p:cNvSpPr>
            <a:spLocks noGrp="1"/>
          </p:cNvSpPr>
          <p:nvPr>
            <p:ph type="body" sz="quarter" idx="3"/>
          </p:nvPr>
        </p:nvSpPr>
        <p:spPr>
          <a:xfrm>
            <a:off x="967954" y="446510"/>
            <a:ext cx="1944216" cy="2592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de-DE" dirty="0"/>
          </a:p>
        </p:txBody>
      </p:sp>
      <p:sp>
        <p:nvSpPr>
          <p:cNvPr id="9" name="Folienbildplatzhalter 8"/>
          <p:cNvSpPr>
            <a:spLocks noGrp="1" noRot="1" noChangeAspect="1"/>
          </p:cNvSpPr>
          <p:nvPr>
            <p:ph type="sldImg" idx="2"/>
          </p:nvPr>
        </p:nvSpPr>
        <p:spPr>
          <a:xfrm>
            <a:off x="3087688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35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3.0/de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3.0/de/" TargetMode="Externa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de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g"/><Relationship Id="rId5" Type="http://schemas.microsoft.com/office/2007/relationships/hdphoto" Target="../media/hdphoto2.wdp"/><Relationship Id="rId4" Type="http://schemas.openxmlformats.org/officeDocument/2006/relationships/image" Target="../media/image6.png"/><Relationship Id="rId9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de/" TargetMode="External"/><Relationship Id="rId7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9.emf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214" y="-11215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5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9" name="Rechteck 48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104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5" y="1193777"/>
            <a:ext cx="5664299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141" name="Rechteck 140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87" name="Rechteck 86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8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89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3394583" y="413665"/>
            <a:ext cx="4149657" cy="6409389"/>
            <a:chOff x="3394583" y="413665"/>
            <a:chExt cx="4149657" cy="6409389"/>
          </a:xfrm>
        </p:grpSpPr>
        <p:grpSp>
          <p:nvGrpSpPr>
            <p:cNvPr id="39" name="Gruppieren 38"/>
            <p:cNvGrpSpPr>
              <a:grpSpLocks noChangeAspect="1"/>
            </p:cNvGrpSpPr>
            <p:nvPr userDrawn="1"/>
          </p:nvGrpSpPr>
          <p:grpSpPr>
            <a:xfrm rot="5400000">
              <a:off x="2353722" y="2016009"/>
              <a:ext cx="6409389" cy="3204701"/>
              <a:chOff x="1364520" y="2554530"/>
              <a:chExt cx="6480000" cy="3240002"/>
            </a:xfrm>
            <a:scene3d>
              <a:camera prst="perspectiveRelaxedModerately" fov="5700000">
                <a:rot lat="2676000" lon="3720000" rev="20448000"/>
              </a:camera>
              <a:lightRig rig="threePt" dir="t"/>
            </a:scene3d>
          </p:grpSpPr>
          <p:sp>
            <p:nvSpPr>
              <p:cNvPr id="40" name="Rechteck 39"/>
              <p:cNvSpPr/>
              <p:nvPr userDrawn="1"/>
            </p:nvSpPr>
            <p:spPr>
              <a:xfrm>
                <a:off x="1364520" y="2554530"/>
                <a:ext cx="6480000" cy="3240002"/>
              </a:xfrm>
              <a:prstGeom prst="rect">
                <a:avLst/>
              </a:prstGeom>
              <a:solidFill>
                <a:srgbClr val="FFC484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41" name="Gerade Verbindung 40"/>
              <p:cNvCxnSpPr/>
              <p:nvPr userDrawn="1"/>
            </p:nvCxnSpPr>
            <p:spPr>
              <a:xfrm>
                <a:off x="3526615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 Verbindung 41"/>
              <p:cNvCxnSpPr/>
              <p:nvPr userDrawn="1"/>
            </p:nvCxnSpPr>
            <p:spPr>
              <a:xfrm>
                <a:off x="5663211" y="2554530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42"/>
              <p:cNvCxnSpPr/>
              <p:nvPr userDrawn="1"/>
            </p:nvCxnSpPr>
            <p:spPr>
              <a:xfrm>
                <a:off x="4604520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uppieren 43"/>
            <p:cNvGrpSpPr>
              <a:grpSpLocks noChangeAspect="1"/>
            </p:cNvGrpSpPr>
            <p:nvPr userDrawn="1"/>
          </p:nvGrpSpPr>
          <p:grpSpPr>
            <a:xfrm>
              <a:off x="3394583" y="2665813"/>
              <a:ext cx="4149657" cy="933682"/>
              <a:chOff x="5133020" y="2366968"/>
              <a:chExt cx="3557974" cy="802139"/>
            </a:xfrm>
            <a:scene3d>
              <a:camera prst="perspectiveRelaxedModerately" fov="5700000">
                <a:rot lat="828021" lon="3172554" rev="123117"/>
              </a:camera>
              <a:lightRig rig="threePt" dir="t"/>
            </a:scene3d>
          </p:grpSpPr>
          <p:sp>
            <p:nvSpPr>
              <p:cNvPr id="45" name="Rechteck 44"/>
              <p:cNvSpPr/>
              <p:nvPr userDrawn="1"/>
            </p:nvSpPr>
            <p:spPr>
              <a:xfrm>
                <a:off x="5133020" y="2366968"/>
                <a:ext cx="3557974" cy="18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6" name="Rechteck 45"/>
              <p:cNvSpPr/>
              <p:nvPr userDrawn="1"/>
            </p:nvSpPr>
            <p:spPr>
              <a:xfrm>
                <a:off x="5133020" y="2366970"/>
                <a:ext cx="3555395" cy="36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7" name="Rechteck 46"/>
              <p:cNvSpPr/>
              <p:nvPr userDrawn="1"/>
            </p:nvSpPr>
            <p:spPr>
              <a:xfrm>
                <a:off x="5403052" y="2384970"/>
                <a:ext cx="3019646" cy="342000"/>
              </a:xfrm>
              <a:prstGeom prst="rect">
                <a:avLst/>
              </a:prstGeom>
              <a:pattFill prst="lgGrid">
                <a:fgClr>
                  <a:srgbClr val="506C8A"/>
                </a:fgClr>
                <a:bgClr>
                  <a:srgbClr val="FFC484"/>
                </a:bgClr>
              </a:patt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48" name="Gerade Verbindung 47"/>
              <p:cNvCxnSpPr/>
              <p:nvPr userDrawn="1"/>
            </p:nvCxnSpPr>
            <p:spPr>
              <a:xfrm>
                <a:off x="5133020" y="2377107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 Verbindung 76"/>
              <p:cNvCxnSpPr/>
              <p:nvPr userDrawn="1"/>
            </p:nvCxnSpPr>
            <p:spPr>
              <a:xfrm>
                <a:off x="8688415" y="2374047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5" name="Grafik 24">
            <a:hlinkClick r:id="rId4"/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272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>
            <a:hlinkClick r:id="rId4"/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42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räteraum 3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4309608" y="0"/>
            <a:ext cx="3299211" cy="939800"/>
            <a:chOff x="4309608" y="0"/>
            <a:chExt cx="3299211" cy="939800"/>
          </a:xfrm>
        </p:grpSpPr>
        <p:grpSp>
          <p:nvGrpSpPr>
            <p:cNvPr id="9" name="Gruppieren 8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" name="Gruppieren 4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" name="Gruppieren 2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7" name="Grafik 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8" name="Grafik 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" name="Gruppieren 1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3" name="Grafik 1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4" name="Grafik 1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5" name="Gruppieren 1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16" name="Gruppieren 1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0" name="Grafik 1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1" name="Grafik 2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" name="Gruppieren 1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8" name="Grafik 1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fik 1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23" name="Gruppieren 22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24" name="Gruppieren 23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2" name="Gruppieren 31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6" name="Grafik 3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7" name="Grafik 3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uppieren 32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4" name="Grafik 3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5" name="Grafik 3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5" name="Gruppieren 2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26" name="Gruppieren 2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0" name="Grafik 2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1" name="Grafik 3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Gruppieren 2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8" name="Grafik 2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9" name="Grafik 2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9" name="Gruppieren 38"/>
          <p:cNvGrpSpPr/>
          <p:nvPr userDrawn="1"/>
        </p:nvGrpSpPr>
        <p:grpSpPr>
          <a:xfrm>
            <a:off x="6469324" y="1384"/>
            <a:ext cx="3299211" cy="939800"/>
            <a:chOff x="4309608" y="0"/>
            <a:chExt cx="3299211" cy="939800"/>
          </a:xfrm>
        </p:grpSpPr>
        <p:grpSp>
          <p:nvGrpSpPr>
            <p:cNvPr id="40" name="Gruppieren 39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6" name="Gruppieren 55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64" name="Gruppieren 6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8" name="Grafik 6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9" name="Grafik 6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65" name="Gruppieren 6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6" name="Grafik 6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7" name="Grafik 6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57" name="Gruppieren 56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58" name="Gruppieren 57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2" name="Grafik 6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3" name="Grafik 6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9" name="Gruppieren 58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0" name="Grafik 5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1" name="Grafik 6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41" name="Gruppieren 40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42" name="Gruppieren 41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4" name="Grafik 5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5" name="Grafik 5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1" name="Gruppieren 5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2" name="Grafik 5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3" name="Grafik 5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3" name="Gruppieren 42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44" name="Gruppieren 4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8" name="Grafik 4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9" name="Grafik 4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5" name="Gruppieren 4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6" name="Grafik 4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7" name="Grafik 4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70" name="Rechteck 69"/>
          <p:cNvSpPr>
            <a:spLocks/>
          </p:cNvSpPr>
          <p:nvPr userDrawn="1"/>
        </p:nvSpPr>
        <p:spPr>
          <a:xfrm>
            <a:off x="1" y="1031820"/>
            <a:ext cx="9906000" cy="536751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Rechteck 70"/>
          <p:cNvSpPr>
            <a:spLocks/>
          </p:cNvSpPr>
          <p:nvPr userDrawn="1"/>
        </p:nvSpPr>
        <p:spPr>
          <a:xfrm>
            <a:off x="0" y="6392433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2" name="Rechteck 71"/>
          <p:cNvSpPr>
            <a:spLocks/>
          </p:cNvSpPr>
          <p:nvPr userDrawn="1"/>
        </p:nvSpPr>
        <p:spPr>
          <a:xfrm>
            <a:off x="9611150" y="6399330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8740"/>
            <a:ext cx="9906000" cy="535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Textfeld 74"/>
          <p:cNvSpPr txBox="1"/>
          <p:nvPr userDrawn="1"/>
        </p:nvSpPr>
        <p:spPr>
          <a:xfrm>
            <a:off x="5471773" y="278650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472B6"/>
                </a:solidFill>
                <a:effectLst/>
              </a:rPr>
              <a:t>GERÄTERAUM			3D   </a:t>
            </a:r>
            <a:endParaRPr lang="de-DE" sz="2400" b="1" dirty="0">
              <a:solidFill>
                <a:srgbClr val="0472B6"/>
              </a:solidFill>
              <a:effectLst/>
            </a:endParaRPr>
          </a:p>
        </p:txBody>
      </p:sp>
      <p:pic>
        <p:nvPicPr>
          <p:cNvPr id="74" name="Grafik 73">
            <a:hlinkClick r:id="rId8"/>
          </p:cNvPr>
          <p:cNvPicPr>
            <a:picLocks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03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rätaraum 2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4309608" y="0"/>
            <a:ext cx="3299211" cy="939800"/>
            <a:chOff x="4309608" y="0"/>
            <a:chExt cx="3299211" cy="939800"/>
          </a:xfrm>
        </p:grpSpPr>
        <p:grpSp>
          <p:nvGrpSpPr>
            <p:cNvPr id="9" name="Gruppieren 8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" name="Gruppieren 4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" name="Gruppieren 2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7" name="Grafik 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8" name="Grafik 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" name="Gruppieren 1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3" name="Grafik 1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4" name="Grafik 1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5" name="Gruppieren 1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16" name="Gruppieren 1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0" name="Grafik 1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1" name="Grafik 2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" name="Gruppieren 1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8" name="Grafik 1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fik 1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23" name="Gruppieren 22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24" name="Gruppieren 23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2" name="Gruppieren 31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6" name="Grafik 3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7" name="Grafik 3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uppieren 32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4" name="Grafik 3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5" name="Grafik 3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5" name="Gruppieren 2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26" name="Gruppieren 2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0" name="Grafik 2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1" name="Grafik 3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Gruppieren 2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8" name="Grafik 2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9" name="Grafik 2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9" name="Gruppieren 38"/>
          <p:cNvGrpSpPr/>
          <p:nvPr userDrawn="1"/>
        </p:nvGrpSpPr>
        <p:grpSpPr>
          <a:xfrm>
            <a:off x="6469324" y="1384"/>
            <a:ext cx="3299211" cy="939800"/>
            <a:chOff x="4309608" y="0"/>
            <a:chExt cx="3299211" cy="939800"/>
          </a:xfrm>
        </p:grpSpPr>
        <p:grpSp>
          <p:nvGrpSpPr>
            <p:cNvPr id="40" name="Gruppieren 39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6" name="Gruppieren 55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64" name="Gruppieren 6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8" name="Grafik 6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9" name="Grafik 6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65" name="Gruppieren 6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6" name="Grafik 6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7" name="Grafik 6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57" name="Gruppieren 56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58" name="Gruppieren 57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2" name="Grafik 6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3" name="Grafik 6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9" name="Gruppieren 58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0" name="Grafik 5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1" name="Grafik 6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41" name="Gruppieren 40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42" name="Gruppieren 41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4" name="Grafik 5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5" name="Grafik 5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1" name="Gruppieren 5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2" name="Grafik 5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3" name="Grafik 5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3" name="Gruppieren 42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44" name="Gruppieren 4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8" name="Grafik 4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9" name="Grafik 4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5" name="Gruppieren 4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6" name="Grafik 4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7" name="Grafik 4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38" name="Textfeld 37"/>
          <p:cNvSpPr txBox="1"/>
          <p:nvPr userDrawn="1"/>
        </p:nvSpPr>
        <p:spPr>
          <a:xfrm>
            <a:off x="5471773" y="278650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472B6"/>
                </a:solidFill>
                <a:effectLst/>
              </a:rPr>
              <a:t>GERÄTERAUM			2D   </a:t>
            </a:r>
            <a:endParaRPr lang="de-DE" sz="2400" b="1" dirty="0">
              <a:solidFill>
                <a:srgbClr val="0472B6"/>
              </a:solidFill>
              <a:effectLst/>
            </a:endParaRPr>
          </a:p>
        </p:txBody>
      </p:sp>
      <p:sp>
        <p:nvSpPr>
          <p:cNvPr id="70" name="Rechteck 69"/>
          <p:cNvSpPr>
            <a:spLocks/>
          </p:cNvSpPr>
          <p:nvPr userDrawn="1"/>
        </p:nvSpPr>
        <p:spPr>
          <a:xfrm>
            <a:off x="1" y="1031820"/>
            <a:ext cx="9906000" cy="536751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Rechteck 70"/>
          <p:cNvSpPr>
            <a:spLocks/>
          </p:cNvSpPr>
          <p:nvPr userDrawn="1"/>
        </p:nvSpPr>
        <p:spPr>
          <a:xfrm>
            <a:off x="0" y="6392433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2" name="Rechteck 71"/>
          <p:cNvSpPr>
            <a:spLocks/>
          </p:cNvSpPr>
          <p:nvPr userDrawn="1"/>
        </p:nvSpPr>
        <p:spPr>
          <a:xfrm>
            <a:off x="9611150" y="6399330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3" name="Grafik 72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2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llen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>
            <a:hlinkClick r:id="rId3"/>
          </p:cNvPr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75" y="1718810"/>
            <a:ext cx="9273250" cy="342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79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de/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7041367" y="5996113"/>
            <a:ext cx="2763119" cy="78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 Koblenz-Landau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Campus Koblenz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für Sportwissenschaft (FB3)</a:t>
            </a:r>
          </a:p>
          <a:p>
            <a:pPr algn="r"/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Universitätsstraße 1, 56070 Koblenz</a:t>
            </a:r>
            <a:endParaRPr lang="de-DE" sz="1137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KNSU-PowerPoint-Vorlage-Seite-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3602"/>
            <a:ext cx="9906000" cy="6856619"/>
          </a:xfrm>
          <a:prstGeom prst="rect">
            <a:avLst/>
          </a:prstGeom>
        </p:spPr>
      </p:pic>
      <p:grpSp>
        <p:nvGrpSpPr>
          <p:cNvPr id="31" name="Gruppieren 30"/>
          <p:cNvGrpSpPr>
            <a:grpSpLocks noChangeAspect="1"/>
          </p:cNvGrpSpPr>
          <p:nvPr userDrawn="1"/>
        </p:nvGrpSpPr>
        <p:grpSpPr>
          <a:xfrm rot="5400000">
            <a:off x="4185966" y="1352909"/>
            <a:ext cx="5768450" cy="2884231"/>
            <a:chOff x="1364520" y="2554530"/>
            <a:chExt cx="6480000" cy="3240002"/>
          </a:xfrm>
          <a:scene3d>
            <a:camera prst="perspectiveRelaxedModerately" fov="5700000">
              <a:rot lat="2676000" lon="3720000" rev="20448000"/>
            </a:camera>
            <a:lightRig rig="threePt" dir="t"/>
          </a:scene3d>
        </p:grpSpPr>
        <p:sp>
          <p:nvSpPr>
            <p:cNvPr id="32" name="Rechteck 31"/>
            <p:cNvSpPr/>
            <p:nvPr userDrawn="1"/>
          </p:nvSpPr>
          <p:spPr>
            <a:xfrm>
              <a:off x="1364520" y="2554530"/>
              <a:ext cx="6480000" cy="3240002"/>
            </a:xfrm>
            <a:prstGeom prst="rect">
              <a:avLst/>
            </a:prstGeom>
            <a:solidFill>
              <a:srgbClr val="FFC484"/>
            </a:solidFill>
            <a:ln w="285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33" name="Gerade Verbindung 32"/>
            <p:cNvCxnSpPr/>
            <p:nvPr userDrawn="1"/>
          </p:nvCxnSpPr>
          <p:spPr>
            <a:xfrm>
              <a:off x="3526615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>
            <a:xfrm>
              <a:off x="5663211" y="2554530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>
            <a:xfrm>
              <a:off x="4604520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ieren 35"/>
          <p:cNvGrpSpPr>
            <a:grpSpLocks noChangeAspect="1"/>
          </p:cNvGrpSpPr>
          <p:nvPr userDrawn="1"/>
        </p:nvGrpSpPr>
        <p:grpSpPr>
          <a:xfrm>
            <a:off x="5133744" y="1958618"/>
            <a:ext cx="3734691" cy="840312"/>
            <a:chOff x="5133020" y="2366968"/>
            <a:chExt cx="3557974" cy="802139"/>
          </a:xfrm>
          <a:scene3d>
            <a:camera prst="perspectiveRelaxedModerately" fov="5700000">
              <a:rot lat="828021" lon="3172554" rev="123117"/>
            </a:camera>
            <a:lightRig rig="threePt" dir="t"/>
          </a:scene3d>
        </p:grpSpPr>
        <p:sp>
          <p:nvSpPr>
            <p:cNvPr id="37" name="Rechteck 36"/>
            <p:cNvSpPr/>
            <p:nvPr userDrawn="1"/>
          </p:nvSpPr>
          <p:spPr>
            <a:xfrm>
              <a:off x="5133020" y="2366968"/>
              <a:ext cx="3557974" cy="18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8" name="Rechteck 37"/>
            <p:cNvSpPr/>
            <p:nvPr userDrawn="1"/>
          </p:nvSpPr>
          <p:spPr>
            <a:xfrm>
              <a:off x="5133020" y="2366970"/>
              <a:ext cx="3555395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9" name="Rechteck 38"/>
            <p:cNvSpPr/>
            <p:nvPr userDrawn="1"/>
          </p:nvSpPr>
          <p:spPr>
            <a:xfrm>
              <a:off x="5403052" y="2384970"/>
              <a:ext cx="3019646" cy="342000"/>
            </a:xfrm>
            <a:prstGeom prst="rect">
              <a:avLst/>
            </a:prstGeom>
            <a:pattFill prst="lgGrid">
              <a:fgClr>
                <a:srgbClr val="506C8A"/>
              </a:fgClr>
              <a:bgClr>
                <a:srgbClr val="FFC484"/>
              </a:bgClr>
            </a:patt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40" name="Gerade Verbindung 39"/>
            <p:cNvCxnSpPr/>
            <p:nvPr userDrawn="1"/>
          </p:nvCxnSpPr>
          <p:spPr>
            <a:xfrm>
              <a:off x="5133020" y="2377107"/>
              <a:ext cx="0" cy="79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 userDrawn="1"/>
          </p:nvCxnSpPr>
          <p:spPr>
            <a:xfrm>
              <a:off x="8688415" y="2374047"/>
              <a:ext cx="0" cy="79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Grafik 14">
            <a:hlinkClick r:id="rId8"/>
          </p:cNvPr>
          <p:cNvPicPr>
            <a:picLocks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945" y="6300000"/>
            <a:ext cx="1117600" cy="39370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8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6" r:id="rId2"/>
    <p:sldLayoutId id="2147483695" r:id="rId3"/>
    <p:sldLayoutId id="2147483696" r:id="rId4"/>
    <p:sldLayoutId id="2147483697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90641" rtl="0" eaLnBrk="1" latinLnBrk="0" hangingPunct="1">
        <a:spcBef>
          <a:spcPct val="0"/>
        </a:spcBef>
        <a:buNone/>
        <a:defRPr sz="5200" b="1" kern="1200">
          <a:solidFill>
            <a:schemeClr val="tx1"/>
          </a:solidFill>
          <a:latin typeface="Nottke" pitchFamily="2" charset="0"/>
          <a:ea typeface="+mj-ea"/>
          <a:cs typeface="+mj-cs"/>
        </a:defRPr>
      </a:lvl1pPr>
    </p:titleStyle>
    <p:bodyStyle>
      <a:lvl1pPr marL="371491" indent="-371491" algn="r" defTabSz="990641" rtl="0" eaLnBrk="1" latinLnBrk="0" hangingPunct="1">
        <a:spcBef>
          <a:spcPct val="20000"/>
        </a:spcBef>
        <a:buClr>
          <a:srgbClr val="00B050"/>
        </a:buClr>
        <a:buSzPct val="100000"/>
        <a:buFont typeface="Arial" pitchFamily="34" charset="0"/>
        <a:buChar char="●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96" indent="-309575" algn="l" defTabSz="990641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301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622" indent="-247660" algn="l" defTabSz="990641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942" indent="-247660" algn="l" defTabSz="990641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262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58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90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022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2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4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6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8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0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2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242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564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microsoft.com/office/2007/relationships/hdphoto" Target="../media/hdphoto5.wdp"/><Relationship Id="rId4" Type="http://schemas.openxmlformats.org/officeDocument/2006/relationships/image" Target="../media/image12.png"/><Relationship Id="rId9" Type="http://schemas.microsoft.com/office/2007/relationships/hdphoto" Target="../media/hdphoto7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microsoft.com/office/2007/relationships/hdphoto" Target="../media/hdphoto5.wdp"/><Relationship Id="rId4" Type="http://schemas.openxmlformats.org/officeDocument/2006/relationships/image" Target="../media/image12.png"/><Relationship Id="rId9" Type="http://schemas.microsoft.com/office/2007/relationships/hdphoto" Target="../media/hdphoto7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microsoft.com/office/2007/relationships/hdphoto" Target="../media/hdphoto5.wdp"/><Relationship Id="rId4" Type="http://schemas.openxmlformats.org/officeDocument/2006/relationships/image" Target="../media/image12.png"/><Relationship Id="rId9" Type="http://schemas.microsoft.com/office/2007/relationships/hdphoto" Target="../media/hdphoto7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Inhaltsplatzhalter 1"/>
          <p:cNvSpPr txBox="1">
            <a:spLocks/>
          </p:cNvSpPr>
          <p:nvPr/>
        </p:nvSpPr>
        <p:spPr>
          <a:xfrm>
            <a:off x="2072680" y="1129643"/>
            <a:ext cx="5883479" cy="454152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800" b="1" dirty="0">
                <a:solidFill>
                  <a:srgbClr val="0070C0"/>
                </a:solidFill>
              </a:rPr>
              <a:t>Planungsvorlage – </a:t>
            </a:r>
            <a:r>
              <a:rPr lang="de-DE" sz="2800" b="1" dirty="0" smtClean="0">
                <a:solidFill>
                  <a:srgbClr val="0070C0"/>
                </a:solidFill>
              </a:rPr>
              <a:t>Volleyball 3D</a:t>
            </a:r>
            <a:endParaRPr lang="de-DE" sz="2800" b="1" dirty="0">
              <a:solidFill>
                <a:srgbClr val="0070C0"/>
              </a:solidFill>
            </a:endParaRPr>
          </a:p>
        </p:txBody>
      </p:sp>
      <p:sp>
        <p:nvSpPr>
          <p:cNvPr id="47" name="Inhaltsplatzhalter 1"/>
          <p:cNvSpPr txBox="1">
            <a:spLocks/>
          </p:cNvSpPr>
          <p:nvPr/>
        </p:nvSpPr>
        <p:spPr>
          <a:xfrm>
            <a:off x="383012" y="5299268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b="1" dirty="0"/>
          </a:p>
        </p:txBody>
      </p:sp>
      <p:pic>
        <p:nvPicPr>
          <p:cNvPr id="9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548" y="2886279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972" y="291333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483" y="3102303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329" y="309713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99" y="296847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658" y="295885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19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755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Inhaltsplatzhalter 1"/>
          <p:cNvSpPr txBox="1">
            <a:spLocks/>
          </p:cNvSpPr>
          <p:nvPr/>
        </p:nvSpPr>
        <p:spPr>
          <a:xfrm>
            <a:off x="6784814" y="1808820"/>
            <a:ext cx="2488666" cy="90010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/>
              <a:t>Übungsmaterial</a:t>
            </a:r>
            <a:endParaRPr lang="de-DE" sz="2000" dirty="0"/>
          </a:p>
          <a:p>
            <a:pPr algn="l"/>
            <a:r>
              <a:rPr lang="de-DE" sz="2000" dirty="0"/>
              <a:t>	ab Folie 2</a:t>
            </a:r>
            <a:endParaRPr lang="de-DE" dirty="0"/>
          </a:p>
        </p:txBody>
      </p:sp>
      <p:cxnSp>
        <p:nvCxnSpPr>
          <p:cNvPr id="108" name="Gerade Verbindung mit Pfeil 107"/>
          <p:cNvCxnSpPr/>
          <p:nvPr/>
        </p:nvCxnSpPr>
        <p:spPr>
          <a:xfrm>
            <a:off x="6393160" y="2013223"/>
            <a:ext cx="42744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Inhaltsplatzhalter 1"/>
          <p:cNvSpPr txBox="1">
            <a:spLocks/>
          </p:cNvSpPr>
          <p:nvPr/>
        </p:nvSpPr>
        <p:spPr>
          <a:xfrm>
            <a:off x="6505396" y="4135836"/>
            <a:ext cx="1161300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110" name="Smiley 109"/>
          <p:cNvSpPr>
            <a:spLocks noChangeAspect="1"/>
          </p:cNvSpPr>
          <p:nvPr/>
        </p:nvSpPr>
        <p:spPr>
          <a:xfrm>
            <a:off x="8965716" y="5081278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Smiley 110"/>
          <p:cNvSpPr>
            <a:spLocks noChangeAspect="1"/>
          </p:cNvSpPr>
          <p:nvPr/>
        </p:nvSpPr>
        <p:spPr>
          <a:xfrm>
            <a:off x="8608846" y="5081278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Smiley 111"/>
          <p:cNvSpPr>
            <a:spLocks noChangeAspect="1"/>
          </p:cNvSpPr>
          <p:nvPr/>
        </p:nvSpPr>
        <p:spPr>
          <a:xfrm>
            <a:off x="8608846" y="5439442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Smiley 112"/>
          <p:cNvSpPr>
            <a:spLocks noChangeAspect="1"/>
          </p:cNvSpPr>
          <p:nvPr/>
        </p:nvSpPr>
        <p:spPr>
          <a:xfrm>
            <a:off x="8978475" y="5439442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Smiley 113"/>
          <p:cNvSpPr>
            <a:spLocks noChangeAspect="1"/>
          </p:cNvSpPr>
          <p:nvPr/>
        </p:nvSpPr>
        <p:spPr>
          <a:xfrm>
            <a:off x="7020786" y="5436162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Smiley 114"/>
          <p:cNvSpPr>
            <a:spLocks noChangeAspect="1"/>
          </p:cNvSpPr>
          <p:nvPr/>
        </p:nvSpPr>
        <p:spPr>
          <a:xfrm>
            <a:off x="6651704" y="5436162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Smiley 115"/>
          <p:cNvSpPr>
            <a:spLocks noChangeAspect="1"/>
          </p:cNvSpPr>
          <p:nvPr/>
        </p:nvSpPr>
        <p:spPr>
          <a:xfrm>
            <a:off x="7020786" y="5077126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Smiley 116"/>
          <p:cNvSpPr>
            <a:spLocks noChangeAspect="1"/>
          </p:cNvSpPr>
          <p:nvPr/>
        </p:nvSpPr>
        <p:spPr>
          <a:xfrm>
            <a:off x="6650085" y="5063416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Smiley 117"/>
          <p:cNvSpPr>
            <a:spLocks noChangeAspect="1"/>
          </p:cNvSpPr>
          <p:nvPr/>
        </p:nvSpPr>
        <p:spPr>
          <a:xfrm>
            <a:off x="7535083" y="4583463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Inhaltsplatzhalter 1"/>
          <p:cNvSpPr txBox="1">
            <a:spLocks/>
          </p:cNvSpPr>
          <p:nvPr/>
        </p:nvSpPr>
        <p:spPr>
          <a:xfrm>
            <a:off x="8292368" y="4750448"/>
            <a:ext cx="864096" cy="3476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b="1" dirty="0"/>
              <a:t>Team B</a:t>
            </a:r>
          </a:p>
          <a:p>
            <a:pPr algn="l"/>
            <a:endParaRPr lang="de-DE" sz="1200" b="1" dirty="0"/>
          </a:p>
        </p:txBody>
      </p:sp>
      <p:sp>
        <p:nvSpPr>
          <p:cNvPr id="120" name="Inhaltsplatzhalter 1"/>
          <p:cNvSpPr txBox="1">
            <a:spLocks/>
          </p:cNvSpPr>
          <p:nvPr/>
        </p:nvSpPr>
        <p:spPr>
          <a:xfrm>
            <a:off x="7739539" y="4405810"/>
            <a:ext cx="1258135" cy="30099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b="1" dirty="0"/>
              <a:t>Lehrer/ Trainer</a:t>
            </a:r>
          </a:p>
        </p:txBody>
      </p:sp>
      <p:sp>
        <p:nvSpPr>
          <p:cNvPr id="121" name="Inhaltsplatzhalter 1"/>
          <p:cNvSpPr txBox="1">
            <a:spLocks/>
          </p:cNvSpPr>
          <p:nvPr/>
        </p:nvSpPr>
        <p:spPr>
          <a:xfrm>
            <a:off x="6341176" y="4653491"/>
            <a:ext cx="855655" cy="333307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de-DE" sz="1200" b="1" dirty="0"/>
              <a:t>Team A </a:t>
            </a:r>
          </a:p>
        </p:txBody>
      </p:sp>
      <p:grpSp>
        <p:nvGrpSpPr>
          <p:cNvPr id="122" name="Gruppieren 121"/>
          <p:cNvGrpSpPr>
            <a:grpSpLocks noChangeAspect="1"/>
          </p:cNvGrpSpPr>
          <p:nvPr/>
        </p:nvGrpSpPr>
        <p:grpSpPr>
          <a:xfrm>
            <a:off x="1847655" y="638690"/>
            <a:ext cx="3686108" cy="5693411"/>
            <a:chOff x="3394583" y="413665"/>
            <a:chExt cx="4149657" cy="6409389"/>
          </a:xfrm>
        </p:grpSpPr>
        <p:grpSp>
          <p:nvGrpSpPr>
            <p:cNvPr id="123" name="Gruppieren 122"/>
            <p:cNvGrpSpPr>
              <a:grpSpLocks noChangeAspect="1"/>
            </p:cNvGrpSpPr>
            <p:nvPr userDrawn="1"/>
          </p:nvGrpSpPr>
          <p:grpSpPr>
            <a:xfrm rot="5400000">
              <a:off x="2353722" y="2016009"/>
              <a:ext cx="6409389" cy="3204701"/>
              <a:chOff x="1364520" y="2554530"/>
              <a:chExt cx="6480000" cy="3240002"/>
            </a:xfrm>
            <a:scene3d>
              <a:camera prst="perspectiveRelaxedModerately" fov="5700000">
                <a:rot lat="2676000" lon="3720000" rev="20448000"/>
              </a:camera>
              <a:lightRig rig="threePt" dir="t"/>
            </a:scene3d>
          </p:grpSpPr>
          <p:sp>
            <p:nvSpPr>
              <p:cNvPr id="130" name="Rechteck 129"/>
              <p:cNvSpPr/>
              <p:nvPr userDrawn="1"/>
            </p:nvSpPr>
            <p:spPr>
              <a:xfrm>
                <a:off x="1364520" y="2554530"/>
                <a:ext cx="6480000" cy="3240002"/>
              </a:xfrm>
              <a:prstGeom prst="rect">
                <a:avLst/>
              </a:prstGeom>
              <a:solidFill>
                <a:srgbClr val="FFC484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31" name="Gerade Verbindung 130"/>
              <p:cNvCxnSpPr/>
              <p:nvPr userDrawn="1"/>
            </p:nvCxnSpPr>
            <p:spPr>
              <a:xfrm>
                <a:off x="3526615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Gerade Verbindung 131"/>
              <p:cNvCxnSpPr/>
              <p:nvPr userDrawn="1"/>
            </p:nvCxnSpPr>
            <p:spPr>
              <a:xfrm>
                <a:off x="5663211" y="2554530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Gerade Verbindung 132"/>
              <p:cNvCxnSpPr/>
              <p:nvPr userDrawn="1"/>
            </p:nvCxnSpPr>
            <p:spPr>
              <a:xfrm>
                <a:off x="4604520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uppieren 123"/>
            <p:cNvGrpSpPr>
              <a:grpSpLocks noChangeAspect="1"/>
            </p:cNvGrpSpPr>
            <p:nvPr userDrawn="1"/>
          </p:nvGrpSpPr>
          <p:grpSpPr>
            <a:xfrm>
              <a:off x="3394583" y="2665813"/>
              <a:ext cx="4149657" cy="933682"/>
              <a:chOff x="5133020" y="2366968"/>
              <a:chExt cx="3557974" cy="802139"/>
            </a:xfrm>
            <a:scene3d>
              <a:camera prst="perspectiveRelaxedModerately" fov="5700000">
                <a:rot lat="828021" lon="3172554" rev="123117"/>
              </a:camera>
              <a:lightRig rig="threePt" dir="t"/>
            </a:scene3d>
          </p:grpSpPr>
          <p:sp>
            <p:nvSpPr>
              <p:cNvPr id="125" name="Rechteck 124"/>
              <p:cNvSpPr/>
              <p:nvPr userDrawn="1"/>
            </p:nvSpPr>
            <p:spPr>
              <a:xfrm>
                <a:off x="5133020" y="2366968"/>
                <a:ext cx="3557974" cy="18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26" name="Rechteck 125"/>
              <p:cNvSpPr/>
              <p:nvPr userDrawn="1"/>
            </p:nvSpPr>
            <p:spPr>
              <a:xfrm>
                <a:off x="5133020" y="2366970"/>
                <a:ext cx="3555395" cy="36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27" name="Rechteck 126"/>
              <p:cNvSpPr/>
              <p:nvPr userDrawn="1"/>
            </p:nvSpPr>
            <p:spPr>
              <a:xfrm>
                <a:off x="5403052" y="2384970"/>
                <a:ext cx="3019646" cy="342000"/>
              </a:xfrm>
              <a:prstGeom prst="rect">
                <a:avLst/>
              </a:prstGeom>
              <a:pattFill prst="lgGrid">
                <a:fgClr>
                  <a:srgbClr val="506C8A"/>
                </a:fgClr>
                <a:bgClr>
                  <a:srgbClr val="FFC484"/>
                </a:bgClr>
              </a:patt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28" name="Gerade Verbindung 127"/>
              <p:cNvCxnSpPr/>
              <p:nvPr userDrawn="1"/>
            </p:nvCxnSpPr>
            <p:spPr>
              <a:xfrm>
                <a:off x="5133020" y="2377107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Gerade Verbindung 128"/>
              <p:cNvCxnSpPr/>
              <p:nvPr userDrawn="1"/>
            </p:nvCxnSpPr>
            <p:spPr>
              <a:xfrm>
                <a:off x="8688415" y="2374047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174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miley 13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xmlns="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xmlns="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miley 22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Smiley 23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6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67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68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6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752" y="28013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29853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miley 13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xmlns="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xmlns="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miley 22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Smiley 23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6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67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68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6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752" y="28013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9009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miley 13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xmlns="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xmlns="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miley 22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Smiley 23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6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67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68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6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752" y="28013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90756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6439356"/>
      </p:ext>
    </p:extLst>
  </p:cSld>
  <p:clrMapOvr>
    <a:masterClrMapping/>
  </p:clrMapOvr>
</p:sld>
</file>

<file path=ppt/theme/theme1.xml><?xml version="1.0" encoding="utf-8"?>
<a:theme xmlns:a="http://schemas.openxmlformats.org/drawingml/2006/main" name="Tennis-KNSU PowerPoint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>
          <a:defRPr kumimoji="0" sz="1000" b="1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</Words>
  <Application>Microsoft Office PowerPoint</Application>
  <PresentationFormat>A4-Papier (210x297 mm)</PresentationFormat>
  <Paragraphs>22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Tennis-KNSU PowerPoint_Vorlage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Acer</dc:creator>
  <cp:lastModifiedBy>Andreas Bergen</cp:lastModifiedBy>
  <cp:revision>371</cp:revision>
  <cp:lastPrinted>2015-12-22T11:42:47Z</cp:lastPrinted>
  <dcterms:created xsi:type="dcterms:W3CDTF">2015-12-15T22:51:18Z</dcterms:created>
  <dcterms:modified xsi:type="dcterms:W3CDTF">2018-02-13T14:12:18Z</dcterms:modified>
</cp:coreProperties>
</file>