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69" r:id="rId2"/>
    <p:sldId id="273" r:id="rId3"/>
    <p:sldId id="274" r:id="rId4"/>
    <p:sldId id="270" r:id="rId5"/>
    <p:sldId id="271" r:id="rId6"/>
    <p:sldId id="272" r:id="rId7"/>
    <p:sldId id="275" r:id="rId8"/>
  </p:sldIdLst>
  <p:sldSz cx="9906000" cy="6858000" type="A4"/>
  <p:notesSz cx="985678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65">
          <p15:clr>
            <a:srgbClr val="A4A3A4"/>
          </p15:clr>
        </p15:guide>
        <p15:guide id="2" pos="6204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6239">
          <p15:clr>
            <a:srgbClr val="A4A3A4"/>
          </p15:clr>
        </p15:guide>
        <p15:guide id="5" orient="horz" pos="2478">
          <p15:clr>
            <a:srgbClr val="A4A3A4"/>
          </p15:clr>
        </p15:guide>
        <p15:guide id="6" orient="horz" pos="4020">
          <p15:clr>
            <a:srgbClr val="A4A3A4"/>
          </p15:clr>
        </p15:guide>
        <p15:guide id="7" pos="24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05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1986">
          <p15:clr>
            <a:srgbClr val="A4A3A4"/>
          </p15:clr>
        </p15:guide>
        <p15:guide id="6" orient="horz" pos="2141">
          <p15:clr>
            <a:srgbClr val="A4A3A4"/>
          </p15:clr>
        </p15:guide>
        <p15:guide id="7" pos="3132">
          <p15:clr>
            <a:srgbClr val="A4A3A4"/>
          </p15:clr>
        </p15:guide>
        <p15:guide id="8" pos="31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6C8A"/>
    <a:srgbClr val="007DDA"/>
    <a:srgbClr val="FFC484"/>
    <a:srgbClr val="FFCC66"/>
    <a:srgbClr val="0086EA"/>
    <a:srgbClr val="0070C0"/>
    <a:srgbClr val="0468E4"/>
    <a:srgbClr val="7FA3CF"/>
    <a:srgbClr val="5D60ED"/>
    <a:srgbClr val="F8DE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62" autoAdjust="0"/>
    <p:restoredTop sz="94556" autoAdjust="0"/>
  </p:normalViewPr>
  <p:slideViewPr>
    <p:cSldViewPr snapToObjects="1">
      <p:cViewPr>
        <p:scale>
          <a:sx n="66" d="100"/>
          <a:sy n="66" d="100"/>
        </p:scale>
        <p:origin x="-348" y="-1170"/>
      </p:cViewPr>
      <p:guideLst>
        <p:guide orient="horz" pos="4065"/>
        <p:guide orient="horz" pos="4319"/>
        <p:guide orient="horz" pos="2478"/>
        <p:guide orient="horz" pos="4020"/>
        <p:guide pos="6204"/>
        <p:guide pos="6239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5" d="100"/>
          <a:sy n="115" d="100"/>
        </p:scale>
        <p:origin x="-1482" y="-96"/>
      </p:cViewPr>
      <p:guideLst>
        <p:guide orient="horz" pos="2880"/>
        <p:guide orient="horz" pos="3105"/>
        <p:guide orient="horz" pos="1986"/>
        <p:guide orient="horz" pos="2141"/>
        <p:guide pos="2160"/>
        <p:guide pos="2141"/>
        <p:guide pos="3132"/>
        <p:guide pos="3105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83233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C2B07-6EF8-4711-85F3-367E090E2F2D}" type="datetimeFigureOut">
              <a:rPr lang="de-DE" smtClean="0"/>
              <a:pPr/>
              <a:t>13.2.2018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83233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BB9CD-03E8-40B3-92D9-EC12563163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310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izenplatzhalter 7"/>
          <p:cNvSpPr>
            <a:spLocks noGrp="1"/>
          </p:cNvSpPr>
          <p:nvPr>
            <p:ph type="body" sz="quarter" idx="3"/>
          </p:nvPr>
        </p:nvSpPr>
        <p:spPr>
          <a:xfrm>
            <a:off x="967954" y="446510"/>
            <a:ext cx="1944216" cy="2592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de-DE" dirty="0"/>
          </a:p>
        </p:txBody>
      </p:sp>
      <p:sp>
        <p:nvSpPr>
          <p:cNvPr id="9" name="Folienbildplatzhalter 8"/>
          <p:cNvSpPr>
            <a:spLocks noGrp="1" noRot="1" noChangeAspect="1"/>
          </p:cNvSpPr>
          <p:nvPr>
            <p:ph type="sldImg" idx="2"/>
          </p:nvPr>
        </p:nvSpPr>
        <p:spPr>
          <a:xfrm>
            <a:off x="3087688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35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hyperlink" Target="https://creativecommons.org/licenses/by-sa/3.0/de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2.jpeg"/><Relationship Id="rId4" Type="http://schemas.openxmlformats.org/officeDocument/2006/relationships/image" Target="../media/image7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3.0/de/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g"/><Relationship Id="rId5" Type="http://schemas.microsoft.com/office/2007/relationships/hdphoto" Target="../media/hdphoto2.wdp"/><Relationship Id="rId4" Type="http://schemas.openxmlformats.org/officeDocument/2006/relationships/image" Target="../media/image8.png"/><Relationship Id="rId9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hyperlink" Target="https://creativecommons.org/licenses/by-sa/3.0/de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g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de/" TargetMode="External"/><Relationship Id="rId7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11.emf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hyperlink" Target="https://creativecommons.org/licenses/by-sa/3.0/de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2.jpeg"/><Relationship Id="rId4" Type="http://schemas.openxmlformats.org/officeDocument/2006/relationships/image" Target="../media/image6.jp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hyperlink" Target="https://creativecommons.org/licenses/by-sa/3.0/de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2.jpeg"/><Relationship Id="rId4" Type="http://schemas.openxmlformats.org/officeDocument/2006/relationships/image" Target="../media/image6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214" y="-11215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64076" y="1180950"/>
            <a:ext cx="7200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5" name="AutoShape 115"/>
          <p:cNvSpPr>
            <a:spLocks noChangeArrowheads="1"/>
          </p:cNvSpPr>
          <p:nvPr userDrawn="1"/>
        </p:nvSpPr>
        <p:spPr bwMode="auto">
          <a:xfrm>
            <a:off x="94556" y="1052736"/>
            <a:ext cx="9721080" cy="1362716"/>
          </a:xfrm>
          <a:prstGeom prst="roundRect">
            <a:avLst>
              <a:gd name="adj" fmla="val 10896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9" name="Rechteck 48"/>
          <p:cNvSpPr/>
          <p:nvPr userDrawn="1"/>
        </p:nvSpPr>
        <p:spPr>
          <a:xfrm>
            <a:off x="8121352" y="1189284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9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980578" y="1174770"/>
            <a:ext cx="705900" cy="22754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104" name="Textplatzhalter 2"/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2574065" y="1193777"/>
            <a:ext cx="5664299" cy="22393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141" name="Rechteck 140"/>
          <p:cNvSpPr/>
          <p:nvPr userDrawn="1"/>
        </p:nvSpPr>
        <p:spPr>
          <a:xfrm>
            <a:off x="1348685" y="1193778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87" name="Rechteck 86"/>
          <p:cNvSpPr/>
          <p:nvPr userDrawn="1"/>
        </p:nvSpPr>
        <p:spPr>
          <a:xfrm>
            <a:off x="18356" y="1423353"/>
            <a:ext cx="1224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Beschreibung</a:t>
            </a:r>
            <a:endParaRPr lang="de-DE" sz="1000" dirty="0"/>
          </a:p>
        </p:txBody>
      </p:sp>
      <p:sp>
        <p:nvSpPr>
          <p:cNvPr id="8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8320" y="118167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89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217950" y="1669573"/>
            <a:ext cx="9470101" cy="6971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grpSp>
        <p:nvGrpSpPr>
          <p:cNvPr id="2" name="Gruppieren 1"/>
          <p:cNvGrpSpPr/>
          <p:nvPr userDrawn="1"/>
        </p:nvGrpSpPr>
        <p:grpSpPr>
          <a:xfrm>
            <a:off x="3394583" y="413665"/>
            <a:ext cx="4149657" cy="6409389"/>
            <a:chOff x="3394583" y="413665"/>
            <a:chExt cx="4149657" cy="6409389"/>
          </a:xfrm>
        </p:grpSpPr>
        <p:grpSp>
          <p:nvGrpSpPr>
            <p:cNvPr id="39" name="Gruppieren 38"/>
            <p:cNvGrpSpPr>
              <a:grpSpLocks noChangeAspect="1"/>
            </p:cNvGrpSpPr>
            <p:nvPr userDrawn="1"/>
          </p:nvGrpSpPr>
          <p:grpSpPr>
            <a:xfrm rot="5400000">
              <a:off x="2353722" y="2016009"/>
              <a:ext cx="6409389" cy="3204701"/>
              <a:chOff x="1364520" y="2554530"/>
              <a:chExt cx="6480000" cy="3240002"/>
            </a:xfrm>
            <a:scene3d>
              <a:camera prst="perspectiveRelaxedModerately" fov="5700000">
                <a:rot lat="2676000" lon="3720000" rev="20448000"/>
              </a:camera>
              <a:lightRig rig="threePt" dir="t"/>
            </a:scene3d>
          </p:grpSpPr>
          <p:sp>
            <p:nvSpPr>
              <p:cNvPr id="40" name="Rechteck 39"/>
              <p:cNvSpPr/>
              <p:nvPr userDrawn="1"/>
            </p:nvSpPr>
            <p:spPr>
              <a:xfrm>
                <a:off x="1364520" y="2554530"/>
                <a:ext cx="6480000" cy="3240002"/>
              </a:xfrm>
              <a:prstGeom prst="rect">
                <a:avLst/>
              </a:prstGeom>
              <a:solidFill>
                <a:srgbClr val="FFC484"/>
              </a:solidFill>
              <a:ln w="28575">
                <a:solidFill>
                  <a:schemeClr val="accent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41" name="Gerade Verbindung 40"/>
              <p:cNvCxnSpPr/>
              <p:nvPr userDrawn="1"/>
            </p:nvCxnSpPr>
            <p:spPr>
              <a:xfrm>
                <a:off x="3526615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 Verbindung 41"/>
              <p:cNvCxnSpPr/>
              <p:nvPr userDrawn="1"/>
            </p:nvCxnSpPr>
            <p:spPr>
              <a:xfrm>
                <a:off x="5663211" y="2554530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 Verbindung 42"/>
              <p:cNvCxnSpPr/>
              <p:nvPr userDrawn="1"/>
            </p:nvCxnSpPr>
            <p:spPr>
              <a:xfrm>
                <a:off x="4604520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uppieren 43"/>
            <p:cNvGrpSpPr>
              <a:grpSpLocks noChangeAspect="1"/>
            </p:cNvGrpSpPr>
            <p:nvPr userDrawn="1"/>
          </p:nvGrpSpPr>
          <p:grpSpPr>
            <a:xfrm>
              <a:off x="3394583" y="2665813"/>
              <a:ext cx="4149657" cy="933682"/>
              <a:chOff x="5133020" y="2366968"/>
              <a:chExt cx="3557974" cy="802139"/>
            </a:xfrm>
            <a:scene3d>
              <a:camera prst="perspectiveRelaxedModerately" fov="5700000">
                <a:rot lat="828021" lon="3172554" rev="123117"/>
              </a:camera>
              <a:lightRig rig="threePt" dir="t"/>
            </a:scene3d>
          </p:grpSpPr>
          <p:sp>
            <p:nvSpPr>
              <p:cNvPr id="45" name="Rechteck 44"/>
              <p:cNvSpPr/>
              <p:nvPr userDrawn="1"/>
            </p:nvSpPr>
            <p:spPr>
              <a:xfrm>
                <a:off x="5133020" y="2366968"/>
                <a:ext cx="3557974" cy="18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6" name="Rechteck 45"/>
              <p:cNvSpPr/>
              <p:nvPr userDrawn="1"/>
            </p:nvSpPr>
            <p:spPr>
              <a:xfrm>
                <a:off x="5133020" y="2366970"/>
                <a:ext cx="3555395" cy="360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7" name="Rechteck 46"/>
              <p:cNvSpPr/>
              <p:nvPr userDrawn="1"/>
            </p:nvSpPr>
            <p:spPr>
              <a:xfrm>
                <a:off x="5403052" y="2384970"/>
                <a:ext cx="3019646" cy="342000"/>
              </a:xfrm>
              <a:prstGeom prst="rect">
                <a:avLst/>
              </a:prstGeom>
              <a:pattFill prst="lgGrid">
                <a:fgClr>
                  <a:srgbClr val="506C8A"/>
                </a:fgClr>
                <a:bgClr>
                  <a:srgbClr val="FFC484"/>
                </a:bgClr>
              </a:pattFill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48" name="Gerade Verbindung 47"/>
              <p:cNvCxnSpPr/>
              <p:nvPr userDrawn="1"/>
            </p:nvCxnSpPr>
            <p:spPr>
              <a:xfrm>
                <a:off x="5133020" y="2377107"/>
                <a:ext cx="0" cy="79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Gerade Verbindung 76"/>
              <p:cNvCxnSpPr/>
              <p:nvPr userDrawn="1"/>
            </p:nvCxnSpPr>
            <p:spPr>
              <a:xfrm>
                <a:off x="8688415" y="2374047"/>
                <a:ext cx="0" cy="79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11735" y1="34536" x2="12245" y2="69588"/>
                        <a14:foregroundMark x1="33673" y1="89175" x2="61735" y2="93299"/>
                        <a14:foregroundMark x1="72449" y1="88660" x2="87245" y2="78351"/>
                        <a14:foregroundMark x1="92857" y1="61856" x2="58163" y2="81443"/>
                        <a14:foregroundMark x1="61735" y1="70103" x2="94388" y2="51546"/>
                        <a14:foregroundMark x1="91837" y1="32990" x2="40816" y2="48454"/>
                        <a14:foregroundMark x1="81633" y1="43299" x2="35714" y2="63402"/>
                        <a14:foregroundMark x1="40816" y1="69072" x2="49490" y2="85052"/>
                        <a14:foregroundMark x1="33163" y1="84536" x2="21939" y2="29897"/>
                        <a14:foregroundMark x1="20408" y1="20103" x2="65816" y2="38660"/>
                        <a14:foregroundMark x1="65816" y1="37629" x2="60714" y2="3608"/>
                        <a14:foregroundMark x1="84184" y1="21134" x2="27041" y2="9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315" y="82559"/>
            <a:ext cx="360000" cy="360000"/>
          </a:xfrm>
          <a:prstGeom prst="rect">
            <a:avLst/>
          </a:prstGeom>
        </p:spPr>
      </p:pic>
      <p:pic>
        <p:nvPicPr>
          <p:cNvPr id="26" name="Grafik 25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272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halb_groß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AutoShape 115"/>
          <p:cNvSpPr>
            <a:spLocks noChangeArrowheads="1"/>
          </p:cNvSpPr>
          <p:nvPr userDrawn="1"/>
        </p:nvSpPr>
        <p:spPr bwMode="auto">
          <a:xfrm>
            <a:off x="128464" y="1106742"/>
            <a:ext cx="3816423" cy="5337593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220769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18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19" name="Rechteck 18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4"/>
            <a:ext cx="3696993" cy="457204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79223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pic>
        <p:nvPicPr>
          <p:cNvPr id="1026" name="Picture 2" descr="J:\Uni\Projekt Minnich\Bilder Spezial +\volleyballfeld_draufsicht_2d_andreas_bergen.jpg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90"/>
          <a:stretch/>
        </p:blipFill>
        <p:spPr bwMode="auto">
          <a:xfrm>
            <a:off x="4255446" y="1106742"/>
            <a:ext cx="5333069" cy="533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11735" y1="34536" x2="12245" y2="69588"/>
                        <a14:foregroundMark x1="33673" y1="89175" x2="61735" y2="93299"/>
                        <a14:foregroundMark x1="72449" y1="88660" x2="87245" y2="78351"/>
                        <a14:foregroundMark x1="92857" y1="61856" x2="58163" y2="81443"/>
                        <a14:foregroundMark x1="61735" y1="70103" x2="94388" y2="51546"/>
                        <a14:foregroundMark x1="91837" y1="32990" x2="40816" y2="48454"/>
                        <a14:foregroundMark x1="81633" y1="43299" x2="35714" y2="63402"/>
                        <a14:foregroundMark x1="40816" y1="69072" x2="49490" y2="85052"/>
                        <a14:foregroundMark x1="33163" y1="84536" x2="21939" y2="29897"/>
                        <a14:foregroundMark x1="20408" y1="20103" x2="65816" y2="38660"/>
                        <a14:foregroundMark x1="65816" y1="37629" x2="60714" y2="3608"/>
                        <a14:foregroundMark x1="84184" y1="21134" x2="27041" y2="9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315" y="82559"/>
            <a:ext cx="360000" cy="360000"/>
          </a:xfrm>
          <a:prstGeom prst="rect">
            <a:avLst/>
          </a:prstGeom>
        </p:spPr>
      </p:pic>
      <p:pic>
        <p:nvPicPr>
          <p:cNvPr id="14" name="Grafik 13">
            <a:hlinkClick r:id="rId7"/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162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al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5" name="Rechteck 94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96" name="Rechteck 95"/>
          <p:cNvSpPr/>
          <p:nvPr userDrawn="1"/>
        </p:nvSpPr>
        <p:spPr>
          <a:xfrm>
            <a:off x="220769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97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98" name="Rechteck 97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99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100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5"/>
            <a:ext cx="3696993" cy="452476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101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79223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102" name="AutoShape 115"/>
          <p:cNvSpPr>
            <a:spLocks noChangeArrowheads="1"/>
          </p:cNvSpPr>
          <p:nvPr userDrawn="1"/>
        </p:nvSpPr>
        <p:spPr bwMode="auto">
          <a:xfrm>
            <a:off x="128464" y="1052736"/>
            <a:ext cx="3816423" cy="5346594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grpSp>
        <p:nvGrpSpPr>
          <p:cNvPr id="2" name="Gruppieren 1"/>
          <p:cNvGrpSpPr>
            <a:grpSpLocks noChangeAspect="1"/>
          </p:cNvGrpSpPr>
          <p:nvPr userDrawn="1"/>
        </p:nvGrpSpPr>
        <p:grpSpPr>
          <a:xfrm>
            <a:off x="5133020" y="143635"/>
            <a:ext cx="3557974" cy="6039291"/>
            <a:chOff x="5133020" y="143635"/>
            <a:chExt cx="3557974" cy="6039291"/>
          </a:xfrm>
        </p:grpSpPr>
        <p:grpSp>
          <p:nvGrpSpPr>
            <p:cNvPr id="39" name="Gruppieren 38"/>
            <p:cNvGrpSpPr>
              <a:grpSpLocks noChangeAspect="1"/>
            </p:cNvGrpSpPr>
            <p:nvPr userDrawn="1"/>
          </p:nvGrpSpPr>
          <p:grpSpPr>
            <a:xfrm rot="5400000">
              <a:off x="3893229" y="1653457"/>
              <a:ext cx="6039291" cy="3019648"/>
              <a:chOff x="1364520" y="2554530"/>
              <a:chExt cx="6480000" cy="3240002"/>
            </a:xfrm>
            <a:scene3d>
              <a:camera prst="perspectiveRelaxedModerately" fov="5700000">
                <a:rot lat="0" lon="3300000" rev="0"/>
              </a:camera>
              <a:lightRig rig="threePt" dir="t"/>
            </a:scene3d>
          </p:grpSpPr>
          <p:sp>
            <p:nvSpPr>
              <p:cNvPr id="40" name="Rechteck 39"/>
              <p:cNvSpPr/>
              <p:nvPr userDrawn="1"/>
            </p:nvSpPr>
            <p:spPr>
              <a:xfrm>
                <a:off x="1364520" y="2554530"/>
                <a:ext cx="6480000" cy="3240002"/>
              </a:xfrm>
              <a:prstGeom prst="rect">
                <a:avLst/>
              </a:prstGeom>
              <a:solidFill>
                <a:srgbClr val="FFC484"/>
              </a:solidFill>
              <a:ln w="28575">
                <a:solidFill>
                  <a:schemeClr val="accent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41" name="Gerade Verbindung 40"/>
              <p:cNvCxnSpPr/>
              <p:nvPr userDrawn="1"/>
            </p:nvCxnSpPr>
            <p:spPr>
              <a:xfrm>
                <a:off x="3526615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 Verbindung 41"/>
              <p:cNvCxnSpPr/>
              <p:nvPr userDrawn="1"/>
            </p:nvCxnSpPr>
            <p:spPr>
              <a:xfrm>
                <a:off x="5663211" y="2554530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 Verbindung 42"/>
              <p:cNvCxnSpPr/>
              <p:nvPr userDrawn="1"/>
            </p:nvCxnSpPr>
            <p:spPr>
              <a:xfrm>
                <a:off x="4604520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uppieren 16"/>
            <p:cNvGrpSpPr/>
            <p:nvPr userDrawn="1"/>
          </p:nvGrpSpPr>
          <p:grpSpPr>
            <a:xfrm>
              <a:off x="5133020" y="2366968"/>
              <a:ext cx="3557974" cy="802139"/>
              <a:chOff x="5133020" y="2366968"/>
              <a:chExt cx="3557974" cy="802139"/>
            </a:xfrm>
          </p:grpSpPr>
          <p:sp>
            <p:nvSpPr>
              <p:cNvPr id="11" name="Rechteck 10"/>
              <p:cNvSpPr/>
              <p:nvPr userDrawn="1"/>
            </p:nvSpPr>
            <p:spPr>
              <a:xfrm>
                <a:off x="5133020" y="2366968"/>
                <a:ext cx="3557974" cy="18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5" name="Rechteck 14"/>
              <p:cNvSpPr/>
              <p:nvPr userDrawn="1"/>
            </p:nvSpPr>
            <p:spPr>
              <a:xfrm>
                <a:off x="5133020" y="2366970"/>
                <a:ext cx="3555395" cy="360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6" name="Rechteck 15"/>
              <p:cNvSpPr/>
              <p:nvPr userDrawn="1"/>
            </p:nvSpPr>
            <p:spPr>
              <a:xfrm>
                <a:off x="5403052" y="2384970"/>
                <a:ext cx="3019646" cy="342000"/>
              </a:xfrm>
              <a:prstGeom prst="rect">
                <a:avLst/>
              </a:prstGeom>
              <a:pattFill prst="lgGrid">
                <a:fgClr>
                  <a:srgbClr val="506C8A"/>
                </a:fgClr>
                <a:bgClr>
                  <a:srgbClr val="FFC484"/>
                </a:bgClr>
              </a:pattFill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7" name="Gerade Verbindung 6"/>
              <p:cNvCxnSpPr/>
              <p:nvPr userDrawn="1"/>
            </p:nvCxnSpPr>
            <p:spPr>
              <a:xfrm>
                <a:off x="5133020" y="2377107"/>
                <a:ext cx="0" cy="79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 Verbindung 45"/>
              <p:cNvCxnSpPr/>
              <p:nvPr userDrawn="1"/>
            </p:nvCxnSpPr>
            <p:spPr>
              <a:xfrm>
                <a:off x="8688415" y="2374047"/>
                <a:ext cx="0" cy="79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11735" y1="34536" x2="12245" y2="69588"/>
                        <a14:foregroundMark x1="33673" y1="89175" x2="61735" y2="93299"/>
                        <a14:foregroundMark x1="72449" y1="88660" x2="87245" y2="78351"/>
                        <a14:foregroundMark x1="92857" y1="61856" x2="58163" y2="81443"/>
                        <a14:foregroundMark x1="61735" y1="70103" x2="94388" y2="51546"/>
                        <a14:foregroundMark x1="91837" y1="32990" x2="40816" y2="48454"/>
                        <a14:foregroundMark x1="81633" y1="43299" x2="35714" y2="63402"/>
                        <a14:foregroundMark x1="40816" y1="69072" x2="49490" y2="85052"/>
                        <a14:foregroundMark x1="33163" y1="84536" x2="21939" y2="29897"/>
                        <a14:foregroundMark x1="20408" y1="20103" x2="65816" y2="38660"/>
                        <a14:foregroundMark x1="65816" y1="37629" x2="60714" y2="3608"/>
                        <a14:foregroundMark x1="84184" y1="21134" x2="27041" y2="9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315" y="82559"/>
            <a:ext cx="360000" cy="360000"/>
          </a:xfrm>
          <a:prstGeom prst="rect">
            <a:avLst/>
          </a:prstGeom>
        </p:spPr>
      </p:pic>
      <p:pic>
        <p:nvPicPr>
          <p:cNvPr id="25" name="Grafik 24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634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al_2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52" name="Rechteck 51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1" name="Rechteck 60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63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64" name="Rechteck 63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74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75" name="Rechteck 74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76" name="Rechteck 75"/>
          <p:cNvSpPr/>
          <p:nvPr userDrawn="1"/>
        </p:nvSpPr>
        <p:spPr>
          <a:xfrm>
            <a:off x="2163243" y="3866403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77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78" name="Rechteck 77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79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80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81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2" name="Gruppieren 1"/>
          <p:cNvGrpSpPr/>
          <p:nvPr userDrawn="1"/>
        </p:nvGrpSpPr>
        <p:grpSpPr>
          <a:xfrm>
            <a:off x="5133020" y="143635"/>
            <a:ext cx="3557974" cy="6039291"/>
            <a:chOff x="5133020" y="143635"/>
            <a:chExt cx="3557974" cy="6039291"/>
          </a:xfrm>
        </p:grpSpPr>
        <p:grpSp>
          <p:nvGrpSpPr>
            <p:cNvPr id="46" name="Gruppieren 45"/>
            <p:cNvGrpSpPr>
              <a:grpSpLocks noChangeAspect="1"/>
            </p:cNvGrpSpPr>
            <p:nvPr userDrawn="1"/>
          </p:nvGrpSpPr>
          <p:grpSpPr>
            <a:xfrm rot="5400000">
              <a:off x="3893229" y="1653457"/>
              <a:ext cx="6039291" cy="3019648"/>
              <a:chOff x="1364520" y="2554530"/>
              <a:chExt cx="6480000" cy="3240002"/>
            </a:xfrm>
            <a:scene3d>
              <a:camera prst="perspectiveRelaxedModerately" fov="5700000">
                <a:rot lat="0" lon="3300000" rev="0"/>
              </a:camera>
              <a:lightRig rig="threePt" dir="t"/>
            </a:scene3d>
          </p:grpSpPr>
          <p:sp>
            <p:nvSpPr>
              <p:cNvPr id="47" name="Rechteck 46"/>
              <p:cNvSpPr/>
              <p:nvPr userDrawn="1"/>
            </p:nvSpPr>
            <p:spPr>
              <a:xfrm>
                <a:off x="1364520" y="2554530"/>
                <a:ext cx="6480000" cy="3240002"/>
              </a:xfrm>
              <a:prstGeom prst="rect">
                <a:avLst/>
              </a:prstGeom>
              <a:solidFill>
                <a:srgbClr val="FFC484"/>
              </a:solidFill>
              <a:ln w="28575">
                <a:solidFill>
                  <a:schemeClr val="accent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48" name="Gerade Verbindung 47"/>
              <p:cNvCxnSpPr/>
              <p:nvPr userDrawn="1"/>
            </p:nvCxnSpPr>
            <p:spPr>
              <a:xfrm>
                <a:off x="3526615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 Verbindung 48"/>
              <p:cNvCxnSpPr/>
              <p:nvPr userDrawn="1"/>
            </p:nvCxnSpPr>
            <p:spPr>
              <a:xfrm>
                <a:off x="5663211" y="2554530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 Verbindung 49"/>
              <p:cNvCxnSpPr/>
              <p:nvPr userDrawn="1"/>
            </p:nvCxnSpPr>
            <p:spPr>
              <a:xfrm>
                <a:off x="4604520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uppieren 52"/>
            <p:cNvGrpSpPr/>
            <p:nvPr userDrawn="1"/>
          </p:nvGrpSpPr>
          <p:grpSpPr>
            <a:xfrm>
              <a:off x="5133020" y="2366968"/>
              <a:ext cx="3557974" cy="802139"/>
              <a:chOff x="5133020" y="2366968"/>
              <a:chExt cx="3557974" cy="802139"/>
            </a:xfrm>
          </p:grpSpPr>
          <p:sp>
            <p:nvSpPr>
              <p:cNvPr id="54" name="Rechteck 53"/>
              <p:cNvSpPr/>
              <p:nvPr userDrawn="1"/>
            </p:nvSpPr>
            <p:spPr>
              <a:xfrm>
                <a:off x="5133020" y="2366968"/>
                <a:ext cx="3557974" cy="18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55" name="Rechteck 54"/>
              <p:cNvSpPr/>
              <p:nvPr userDrawn="1"/>
            </p:nvSpPr>
            <p:spPr>
              <a:xfrm>
                <a:off x="5133020" y="2366970"/>
                <a:ext cx="3555395" cy="360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56" name="Rechteck 55"/>
              <p:cNvSpPr/>
              <p:nvPr userDrawn="1"/>
            </p:nvSpPr>
            <p:spPr>
              <a:xfrm>
                <a:off x="5403052" y="2384970"/>
                <a:ext cx="3019646" cy="342000"/>
              </a:xfrm>
              <a:prstGeom prst="rect">
                <a:avLst/>
              </a:prstGeom>
              <a:pattFill prst="lgGrid">
                <a:fgClr>
                  <a:srgbClr val="506C8A"/>
                </a:fgClr>
                <a:bgClr>
                  <a:srgbClr val="FFC484"/>
                </a:bgClr>
              </a:pattFill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57" name="Gerade Verbindung 56"/>
              <p:cNvCxnSpPr/>
              <p:nvPr userDrawn="1"/>
            </p:nvCxnSpPr>
            <p:spPr>
              <a:xfrm>
                <a:off x="5133020" y="2377107"/>
                <a:ext cx="0" cy="79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 Verbindung 57"/>
              <p:cNvCxnSpPr/>
              <p:nvPr userDrawn="1"/>
            </p:nvCxnSpPr>
            <p:spPr>
              <a:xfrm>
                <a:off x="8688415" y="2374047"/>
                <a:ext cx="0" cy="79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2" name="Grafik 31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11735" y1="34536" x2="12245" y2="69588"/>
                        <a14:foregroundMark x1="33673" y1="89175" x2="61735" y2="93299"/>
                        <a14:foregroundMark x1="72449" y1="88660" x2="87245" y2="78351"/>
                        <a14:foregroundMark x1="92857" y1="61856" x2="58163" y2="81443"/>
                        <a14:foregroundMark x1="61735" y1="70103" x2="94388" y2="51546"/>
                        <a14:foregroundMark x1="91837" y1="32990" x2="40816" y2="48454"/>
                        <a14:foregroundMark x1="81633" y1="43299" x2="35714" y2="63402"/>
                        <a14:foregroundMark x1="40816" y1="69072" x2="49490" y2="85052"/>
                        <a14:foregroundMark x1="33163" y1="84536" x2="21939" y2="29897"/>
                        <a14:foregroundMark x1="20408" y1="20103" x2="65816" y2="38660"/>
                        <a14:foregroundMark x1="65816" y1="37629" x2="60714" y2="3608"/>
                        <a14:foregroundMark x1="84184" y1="21134" x2="27041" y2="9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315" y="82559"/>
            <a:ext cx="360000" cy="360000"/>
          </a:xfrm>
          <a:prstGeom prst="rect">
            <a:avLst/>
          </a:prstGeom>
        </p:spPr>
      </p:pic>
      <p:pic>
        <p:nvPicPr>
          <p:cNvPr id="33" name="Grafik 32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778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11735" y1="34536" x2="12245" y2="69588"/>
                        <a14:foregroundMark x1="33673" y1="89175" x2="61735" y2="93299"/>
                        <a14:foregroundMark x1="72449" y1="88660" x2="87245" y2="78351"/>
                        <a14:foregroundMark x1="92857" y1="61856" x2="58163" y2="81443"/>
                        <a14:foregroundMark x1="61735" y1="70103" x2="94388" y2="51546"/>
                        <a14:foregroundMark x1="91837" y1="32990" x2="40816" y2="48454"/>
                        <a14:foregroundMark x1="81633" y1="43299" x2="35714" y2="63402"/>
                        <a14:foregroundMark x1="40816" y1="69072" x2="49490" y2="85052"/>
                        <a14:foregroundMark x1="33163" y1="84536" x2="21939" y2="29897"/>
                        <a14:foregroundMark x1="20408" y1="20103" x2="65816" y2="38660"/>
                        <a14:foregroundMark x1="65816" y1="37629" x2="60714" y2="3608"/>
                        <a14:foregroundMark x1="84184" y1="21134" x2="27041" y2="9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315" y="82559"/>
            <a:ext cx="360000" cy="360000"/>
          </a:xfrm>
          <a:prstGeom prst="rect">
            <a:avLst/>
          </a:prstGeom>
        </p:spPr>
      </p:pic>
      <p:pic>
        <p:nvPicPr>
          <p:cNvPr id="5" name="Grafik 4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42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räteraum 3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2" name="Gruppieren 21"/>
          <p:cNvGrpSpPr/>
          <p:nvPr userDrawn="1"/>
        </p:nvGrpSpPr>
        <p:grpSpPr>
          <a:xfrm>
            <a:off x="4309608" y="0"/>
            <a:ext cx="3299211" cy="939800"/>
            <a:chOff x="4309608" y="0"/>
            <a:chExt cx="3299211" cy="939800"/>
          </a:xfrm>
        </p:grpSpPr>
        <p:grpSp>
          <p:nvGrpSpPr>
            <p:cNvPr id="9" name="Gruppieren 8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" name="Gruppieren 4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" name="Gruppieren 2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7" name="Grafik 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8" name="Grafik 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" name="Gruppieren 1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3" name="Grafik 1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4" name="Grafik 1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5" name="Gruppieren 1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16" name="Gruppieren 1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0" name="Grafik 1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1" name="Grafik 2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7" name="Gruppieren 1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8" name="Grafik 1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9" name="Grafik 1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23" name="Gruppieren 22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24" name="Gruppieren 23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2" name="Gruppieren 31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6" name="Grafik 3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7" name="Grafik 3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3" name="Gruppieren 32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4" name="Grafik 3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5" name="Grafik 3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5" name="Gruppieren 2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26" name="Gruppieren 2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0" name="Grafik 2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1" name="Grafik 3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7" name="Gruppieren 2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8" name="Grafik 2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9" name="Grafik 2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39" name="Gruppieren 38"/>
          <p:cNvGrpSpPr/>
          <p:nvPr userDrawn="1"/>
        </p:nvGrpSpPr>
        <p:grpSpPr>
          <a:xfrm>
            <a:off x="6469324" y="1384"/>
            <a:ext cx="3299211" cy="939800"/>
            <a:chOff x="4309608" y="0"/>
            <a:chExt cx="3299211" cy="939800"/>
          </a:xfrm>
        </p:grpSpPr>
        <p:grpSp>
          <p:nvGrpSpPr>
            <p:cNvPr id="40" name="Gruppieren 39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6" name="Gruppieren 55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64" name="Gruppieren 6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8" name="Grafik 6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9" name="Grafik 6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65" name="Gruppieren 6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6" name="Grafik 6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7" name="Grafik 6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57" name="Gruppieren 56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58" name="Gruppieren 57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2" name="Grafik 6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3" name="Grafik 6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9" name="Gruppieren 58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0" name="Grafik 5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1" name="Grafik 6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41" name="Gruppieren 40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42" name="Gruppieren 41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50" name="Gruppieren 49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4" name="Grafik 5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5" name="Grafik 5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1" name="Gruppieren 5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2" name="Grafik 5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3" name="Grafik 5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43" name="Gruppieren 42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44" name="Gruppieren 4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8" name="Grafik 4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9" name="Grafik 4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5" name="Gruppieren 4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6" name="Grafik 4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7" name="Grafik 4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sp>
        <p:nvSpPr>
          <p:cNvPr id="70" name="Rechteck 69"/>
          <p:cNvSpPr>
            <a:spLocks/>
          </p:cNvSpPr>
          <p:nvPr userDrawn="1"/>
        </p:nvSpPr>
        <p:spPr>
          <a:xfrm>
            <a:off x="1" y="1031820"/>
            <a:ext cx="9906000" cy="5367510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1" name="Rechteck 70"/>
          <p:cNvSpPr>
            <a:spLocks/>
          </p:cNvSpPr>
          <p:nvPr userDrawn="1"/>
        </p:nvSpPr>
        <p:spPr>
          <a:xfrm>
            <a:off x="0" y="6392433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2" name="Rechteck 71"/>
          <p:cNvSpPr>
            <a:spLocks/>
          </p:cNvSpPr>
          <p:nvPr userDrawn="1"/>
        </p:nvSpPr>
        <p:spPr>
          <a:xfrm>
            <a:off x="9611150" y="6399330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3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8740"/>
            <a:ext cx="9906000" cy="535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" name="Textfeld 74"/>
          <p:cNvSpPr txBox="1"/>
          <p:nvPr userDrawn="1"/>
        </p:nvSpPr>
        <p:spPr>
          <a:xfrm>
            <a:off x="5471773" y="278650"/>
            <a:ext cx="4434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472B6"/>
                </a:solidFill>
                <a:effectLst/>
              </a:rPr>
              <a:t>GERÄTERAUM			3D   </a:t>
            </a:r>
            <a:endParaRPr lang="de-DE" sz="2400" b="1" dirty="0">
              <a:solidFill>
                <a:srgbClr val="0472B6"/>
              </a:solidFill>
              <a:effectLst/>
            </a:endParaRPr>
          </a:p>
        </p:txBody>
      </p:sp>
      <p:pic>
        <p:nvPicPr>
          <p:cNvPr id="74" name="Grafik 73">
            <a:hlinkClick r:id="rId8"/>
          </p:cNvPr>
          <p:cNvPicPr>
            <a:picLocks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582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rätaraum 2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2" name="Gruppieren 21"/>
          <p:cNvGrpSpPr/>
          <p:nvPr userDrawn="1"/>
        </p:nvGrpSpPr>
        <p:grpSpPr>
          <a:xfrm>
            <a:off x="4309608" y="0"/>
            <a:ext cx="3299211" cy="939800"/>
            <a:chOff x="4309608" y="0"/>
            <a:chExt cx="3299211" cy="939800"/>
          </a:xfrm>
        </p:grpSpPr>
        <p:grpSp>
          <p:nvGrpSpPr>
            <p:cNvPr id="9" name="Gruppieren 8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" name="Gruppieren 4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" name="Gruppieren 2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7" name="Grafik 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8" name="Grafik 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" name="Gruppieren 1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3" name="Grafik 1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4" name="Grafik 1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5" name="Gruppieren 1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16" name="Gruppieren 1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0" name="Grafik 1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1" name="Grafik 2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7" name="Gruppieren 1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8" name="Grafik 1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9" name="Grafik 1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23" name="Gruppieren 22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24" name="Gruppieren 23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2" name="Gruppieren 31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6" name="Grafik 3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7" name="Grafik 3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3" name="Gruppieren 32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4" name="Grafik 3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5" name="Grafik 3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5" name="Gruppieren 2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26" name="Gruppieren 2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0" name="Grafik 2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1" name="Grafik 3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7" name="Gruppieren 2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8" name="Grafik 2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9" name="Grafik 2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39" name="Gruppieren 38"/>
          <p:cNvGrpSpPr/>
          <p:nvPr userDrawn="1"/>
        </p:nvGrpSpPr>
        <p:grpSpPr>
          <a:xfrm>
            <a:off x="6469324" y="1384"/>
            <a:ext cx="3299211" cy="939800"/>
            <a:chOff x="4309608" y="0"/>
            <a:chExt cx="3299211" cy="939800"/>
          </a:xfrm>
        </p:grpSpPr>
        <p:grpSp>
          <p:nvGrpSpPr>
            <p:cNvPr id="40" name="Gruppieren 39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6" name="Gruppieren 55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64" name="Gruppieren 6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8" name="Grafik 6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9" name="Grafik 6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65" name="Gruppieren 6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6" name="Grafik 6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7" name="Grafik 6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57" name="Gruppieren 56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58" name="Gruppieren 57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2" name="Grafik 6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3" name="Grafik 6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9" name="Gruppieren 58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0" name="Grafik 5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1" name="Grafik 6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41" name="Gruppieren 40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42" name="Gruppieren 41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50" name="Gruppieren 49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4" name="Grafik 5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5" name="Grafik 5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1" name="Gruppieren 5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2" name="Grafik 5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3" name="Grafik 5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43" name="Gruppieren 42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44" name="Gruppieren 4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8" name="Grafik 4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9" name="Grafik 4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5" name="Gruppieren 4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6" name="Grafik 4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7" name="Grafik 4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sp>
        <p:nvSpPr>
          <p:cNvPr id="38" name="Textfeld 37"/>
          <p:cNvSpPr txBox="1"/>
          <p:nvPr userDrawn="1"/>
        </p:nvSpPr>
        <p:spPr>
          <a:xfrm>
            <a:off x="5471773" y="278650"/>
            <a:ext cx="4434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472B6"/>
                </a:solidFill>
                <a:effectLst/>
              </a:rPr>
              <a:t>GERÄTERAUM			2D   </a:t>
            </a:r>
            <a:endParaRPr lang="de-DE" sz="2400" b="1" dirty="0">
              <a:solidFill>
                <a:srgbClr val="0472B6"/>
              </a:solidFill>
              <a:effectLst/>
            </a:endParaRPr>
          </a:p>
        </p:txBody>
      </p:sp>
      <p:sp>
        <p:nvSpPr>
          <p:cNvPr id="70" name="Rechteck 69"/>
          <p:cNvSpPr>
            <a:spLocks/>
          </p:cNvSpPr>
          <p:nvPr userDrawn="1"/>
        </p:nvSpPr>
        <p:spPr>
          <a:xfrm>
            <a:off x="1" y="1031820"/>
            <a:ext cx="9906000" cy="5367510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1" name="Rechteck 70"/>
          <p:cNvSpPr>
            <a:spLocks/>
          </p:cNvSpPr>
          <p:nvPr userDrawn="1"/>
        </p:nvSpPr>
        <p:spPr>
          <a:xfrm>
            <a:off x="0" y="6392433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2" name="Rechteck 71"/>
          <p:cNvSpPr>
            <a:spLocks/>
          </p:cNvSpPr>
          <p:nvPr userDrawn="1"/>
        </p:nvSpPr>
        <p:spPr>
          <a:xfrm>
            <a:off x="9611150" y="6399330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3" name="Grafik 72">
            <a:hlinkClick r:id="rId7"/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325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llen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>
            <a:hlinkClick r:id="rId3"/>
          </p:cNvPr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75" y="1718810"/>
            <a:ext cx="9273250" cy="3420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11735" y1="34536" x2="12245" y2="69588"/>
                        <a14:foregroundMark x1="33673" y1="89175" x2="61735" y2="93299"/>
                        <a14:foregroundMark x1="72449" y1="88660" x2="87245" y2="78351"/>
                        <a14:foregroundMark x1="92857" y1="61856" x2="58163" y2="81443"/>
                        <a14:foregroundMark x1="61735" y1="70103" x2="94388" y2="51546"/>
                        <a14:foregroundMark x1="91837" y1="32990" x2="40816" y2="48454"/>
                        <a14:foregroundMark x1="81633" y1="43299" x2="35714" y2="63402"/>
                        <a14:foregroundMark x1="40816" y1="69072" x2="49490" y2="85052"/>
                        <a14:foregroundMark x1="33163" y1="84536" x2="21939" y2="29897"/>
                        <a14:foregroundMark x1="20408" y1="20103" x2="65816" y2="38660"/>
                        <a14:foregroundMark x1="65816" y1="37629" x2="60714" y2="3608"/>
                        <a14:foregroundMark x1="84184" y1="21134" x2="27041" y2="9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315" y="82559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13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1ü_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5" name="AutoShape 115"/>
          <p:cNvSpPr>
            <a:spLocks noChangeArrowheads="1"/>
          </p:cNvSpPr>
          <p:nvPr userDrawn="1"/>
        </p:nvSpPr>
        <p:spPr bwMode="auto">
          <a:xfrm>
            <a:off x="128464" y="1052736"/>
            <a:ext cx="3816423" cy="5346594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8" name="Rechteck 47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9" name="Rechteck 48"/>
          <p:cNvSpPr/>
          <p:nvPr userDrawn="1"/>
        </p:nvSpPr>
        <p:spPr>
          <a:xfrm>
            <a:off x="220769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4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56" name="Rechteck 55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5"/>
            <a:ext cx="3696993" cy="452476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79223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2" name="Gruppieren 1"/>
          <p:cNvGrpSpPr>
            <a:grpSpLocks noChangeAspect="1"/>
          </p:cNvGrpSpPr>
          <p:nvPr userDrawn="1"/>
        </p:nvGrpSpPr>
        <p:grpSpPr>
          <a:xfrm>
            <a:off x="5628075" y="968162"/>
            <a:ext cx="3387087" cy="5341158"/>
            <a:chOff x="5628075" y="968162"/>
            <a:chExt cx="3387087" cy="5341158"/>
          </a:xfrm>
        </p:grpSpPr>
        <p:grpSp>
          <p:nvGrpSpPr>
            <p:cNvPr id="38" name="Gruppieren 37"/>
            <p:cNvGrpSpPr>
              <a:grpSpLocks noChangeAspect="1"/>
            </p:cNvGrpSpPr>
            <p:nvPr userDrawn="1"/>
          </p:nvGrpSpPr>
          <p:grpSpPr>
            <a:xfrm rot="5400000">
              <a:off x="4682546" y="2303451"/>
              <a:ext cx="5341158" cy="2670580"/>
              <a:chOff x="1364520" y="2554530"/>
              <a:chExt cx="6480000" cy="3240002"/>
            </a:xfrm>
            <a:scene3d>
              <a:camera prst="perspectiveRelaxedModerately" fov="5700000">
                <a:rot lat="2676000" lon="3720000" rev="20448000"/>
              </a:camera>
              <a:lightRig rig="threePt" dir="t"/>
            </a:scene3d>
          </p:grpSpPr>
          <p:sp>
            <p:nvSpPr>
              <p:cNvPr id="39" name="Rechteck 38"/>
              <p:cNvSpPr/>
              <p:nvPr userDrawn="1"/>
            </p:nvSpPr>
            <p:spPr>
              <a:xfrm>
                <a:off x="1364520" y="2554530"/>
                <a:ext cx="6480000" cy="3240002"/>
              </a:xfrm>
              <a:prstGeom prst="rect">
                <a:avLst/>
              </a:prstGeom>
              <a:solidFill>
                <a:srgbClr val="FFC484"/>
              </a:solidFill>
              <a:ln w="28575">
                <a:solidFill>
                  <a:schemeClr val="accent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40" name="Gerade Verbindung 39"/>
              <p:cNvCxnSpPr/>
              <p:nvPr userDrawn="1"/>
            </p:nvCxnSpPr>
            <p:spPr>
              <a:xfrm>
                <a:off x="3526615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 Verbindung 40"/>
              <p:cNvCxnSpPr/>
              <p:nvPr userDrawn="1"/>
            </p:nvCxnSpPr>
            <p:spPr>
              <a:xfrm>
                <a:off x="5663211" y="2554530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 Verbindung 41"/>
              <p:cNvCxnSpPr/>
              <p:nvPr userDrawn="1"/>
            </p:nvCxnSpPr>
            <p:spPr>
              <a:xfrm>
                <a:off x="4604520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uppieren 42"/>
            <p:cNvGrpSpPr>
              <a:grpSpLocks noChangeAspect="1"/>
            </p:cNvGrpSpPr>
            <p:nvPr userDrawn="1"/>
          </p:nvGrpSpPr>
          <p:grpSpPr>
            <a:xfrm>
              <a:off x="5628075" y="2879415"/>
              <a:ext cx="3387087" cy="778076"/>
              <a:chOff x="5133020" y="2366968"/>
              <a:chExt cx="3557974" cy="802139"/>
            </a:xfrm>
            <a:scene3d>
              <a:camera prst="perspectiveRelaxedModerately" fov="5700000">
                <a:rot lat="828021" lon="3172554" rev="123117"/>
              </a:camera>
              <a:lightRig rig="threePt" dir="t"/>
            </a:scene3d>
          </p:grpSpPr>
          <p:sp>
            <p:nvSpPr>
              <p:cNvPr id="44" name="Rechteck 43"/>
              <p:cNvSpPr/>
              <p:nvPr userDrawn="1"/>
            </p:nvSpPr>
            <p:spPr>
              <a:xfrm>
                <a:off x="5133020" y="2366968"/>
                <a:ext cx="3557974" cy="18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5" name="Rechteck 44"/>
              <p:cNvSpPr/>
              <p:nvPr userDrawn="1"/>
            </p:nvSpPr>
            <p:spPr>
              <a:xfrm>
                <a:off x="5133020" y="2366970"/>
                <a:ext cx="3555395" cy="360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6" name="Rechteck 45"/>
              <p:cNvSpPr/>
              <p:nvPr userDrawn="1"/>
            </p:nvSpPr>
            <p:spPr>
              <a:xfrm>
                <a:off x="5403052" y="2384970"/>
                <a:ext cx="3019646" cy="342000"/>
              </a:xfrm>
              <a:prstGeom prst="rect">
                <a:avLst/>
              </a:prstGeom>
              <a:pattFill prst="lgGrid">
                <a:fgClr>
                  <a:srgbClr val="506C8A"/>
                </a:fgClr>
                <a:bgClr>
                  <a:srgbClr val="FFC484"/>
                </a:bgClr>
              </a:pattFill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47" name="Gerade Verbindung 46"/>
              <p:cNvCxnSpPr/>
              <p:nvPr userDrawn="1"/>
            </p:nvCxnSpPr>
            <p:spPr>
              <a:xfrm>
                <a:off x="5133020" y="2377107"/>
                <a:ext cx="0" cy="79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Gerade Verbindung 81"/>
              <p:cNvCxnSpPr/>
              <p:nvPr userDrawn="1"/>
            </p:nvCxnSpPr>
            <p:spPr>
              <a:xfrm>
                <a:off x="8688415" y="2374047"/>
                <a:ext cx="0" cy="79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11735" y1="34536" x2="12245" y2="69588"/>
                        <a14:foregroundMark x1="33673" y1="89175" x2="61735" y2="93299"/>
                        <a14:foregroundMark x1="72449" y1="88660" x2="87245" y2="78351"/>
                        <a14:foregroundMark x1="92857" y1="61856" x2="58163" y2="81443"/>
                        <a14:foregroundMark x1="61735" y1="70103" x2="94388" y2="51546"/>
                        <a14:foregroundMark x1="91837" y1="32990" x2="40816" y2="48454"/>
                        <a14:foregroundMark x1="81633" y1="43299" x2="35714" y2="63402"/>
                        <a14:foregroundMark x1="40816" y1="69072" x2="49490" y2="85052"/>
                        <a14:foregroundMark x1="33163" y1="84536" x2="21939" y2="29897"/>
                        <a14:foregroundMark x1="20408" y1="20103" x2="65816" y2="38660"/>
                        <a14:foregroundMark x1="65816" y1="37629" x2="60714" y2="3608"/>
                        <a14:foregroundMark x1="84184" y1="21134" x2="27041" y2="9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315" y="82559"/>
            <a:ext cx="360000" cy="360000"/>
          </a:xfrm>
          <a:prstGeom prst="rect">
            <a:avLst/>
          </a:prstGeom>
        </p:spPr>
      </p:pic>
      <p:pic>
        <p:nvPicPr>
          <p:cNvPr id="25" name="Grafik 24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62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2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275" y="1408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3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53" name="Rechteck 52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54" name="Rechteck 53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5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56" name="Rechteck 55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60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61" name="Rechteck 60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2" name="Rechteck 61"/>
          <p:cNvSpPr/>
          <p:nvPr userDrawn="1"/>
        </p:nvSpPr>
        <p:spPr>
          <a:xfrm>
            <a:off x="2163243" y="3866403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63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64" name="Rechteck 63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46" name="Gruppieren 45"/>
          <p:cNvGrpSpPr>
            <a:grpSpLocks noChangeAspect="1"/>
          </p:cNvGrpSpPr>
          <p:nvPr userDrawn="1"/>
        </p:nvGrpSpPr>
        <p:grpSpPr>
          <a:xfrm rot="5400000">
            <a:off x="4603658" y="1999538"/>
            <a:ext cx="5506348" cy="2753176"/>
            <a:chOff x="1364520" y="2554530"/>
            <a:chExt cx="6480000" cy="3240002"/>
          </a:xfrm>
          <a:scene3d>
            <a:camera prst="perspectiveRelaxedModerately" fov="5700000">
              <a:rot lat="2676000" lon="3720000" rev="20448000"/>
            </a:camera>
            <a:lightRig rig="threePt" dir="t"/>
          </a:scene3d>
        </p:grpSpPr>
        <p:sp>
          <p:nvSpPr>
            <p:cNvPr id="47" name="Rechteck 46"/>
            <p:cNvSpPr/>
            <p:nvPr userDrawn="1"/>
          </p:nvSpPr>
          <p:spPr>
            <a:xfrm>
              <a:off x="1364520" y="2554530"/>
              <a:ext cx="6480000" cy="3240002"/>
            </a:xfrm>
            <a:prstGeom prst="rect">
              <a:avLst/>
            </a:prstGeom>
            <a:solidFill>
              <a:srgbClr val="FFC484"/>
            </a:solidFill>
            <a:ln w="28575"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48" name="Gerade Verbindung 47"/>
            <p:cNvCxnSpPr/>
            <p:nvPr userDrawn="1"/>
          </p:nvCxnSpPr>
          <p:spPr>
            <a:xfrm>
              <a:off x="3526615" y="2554532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/>
            <p:nvPr userDrawn="1"/>
          </p:nvCxnSpPr>
          <p:spPr>
            <a:xfrm>
              <a:off x="5663211" y="2554530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 userDrawn="1"/>
          </p:nvCxnSpPr>
          <p:spPr>
            <a:xfrm>
              <a:off x="4604520" y="2554532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uppieren 50"/>
          <p:cNvGrpSpPr/>
          <p:nvPr userDrawn="1"/>
        </p:nvGrpSpPr>
        <p:grpSpPr>
          <a:xfrm>
            <a:off x="5538065" y="2573905"/>
            <a:ext cx="3564997" cy="802139"/>
            <a:chOff x="5133020" y="2366968"/>
            <a:chExt cx="3557974" cy="802139"/>
          </a:xfrm>
          <a:scene3d>
            <a:camera prst="perspectiveRelaxedModerately" fov="5700000">
              <a:rot lat="828021" lon="3172554" rev="123117"/>
            </a:camera>
            <a:lightRig rig="threePt" dir="t"/>
          </a:scene3d>
        </p:grpSpPr>
        <p:sp>
          <p:nvSpPr>
            <p:cNvPr id="52" name="Rechteck 51"/>
            <p:cNvSpPr/>
            <p:nvPr userDrawn="1"/>
          </p:nvSpPr>
          <p:spPr>
            <a:xfrm>
              <a:off x="5133020" y="2366968"/>
              <a:ext cx="3557974" cy="18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5" name="Rechteck 84"/>
            <p:cNvSpPr/>
            <p:nvPr userDrawn="1"/>
          </p:nvSpPr>
          <p:spPr>
            <a:xfrm>
              <a:off x="5133020" y="2366970"/>
              <a:ext cx="3555395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6" name="Rechteck 85"/>
            <p:cNvSpPr/>
            <p:nvPr userDrawn="1"/>
          </p:nvSpPr>
          <p:spPr>
            <a:xfrm>
              <a:off x="5403052" y="2384970"/>
              <a:ext cx="3019646" cy="342000"/>
            </a:xfrm>
            <a:prstGeom prst="rect">
              <a:avLst/>
            </a:prstGeom>
            <a:pattFill prst="lgGrid">
              <a:fgClr>
                <a:srgbClr val="506C8A"/>
              </a:fgClr>
              <a:bgClr>
                <a:srgbClr val="FFC484"/>
              </a:bgClr>
            </a:patt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87" name="Gerade Verbindung 86"/>
            <p:cNvCxnSpPr/>
            <p:nvPr userDrawn="1"/>
          </p:nvCxnSpPr>
          <p:spPr>
            <a:xfrm>
              <a:off x="5133020" y="2377107"/>
              <a:ext cx="0" cy="79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 Verbindung 88"/>
            <p:cNvCxnSpPr/>
            <p:nvPr userDrawn="1"/>
          </p:nvCxnSpPr>
          <p:spPr>
            <a:xfrm>
              <a:off x="8688415" y="2374047"/>
              <a:ext cx="0" cy="79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1" name="Grafik 30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11735" y1="34536" x2="12245" y2="69588"/>
                        <a14:foregroundMark x1="33673" y1="89175" x2="61735" y2="93299"/>
                        <a14:foregroundMark x1="72449" y1="88660" x2="87245" y2="78351"/>
                        <a14:foregroundMark x1="92857" y1="61856" x2="58163" y2="81443"/>
                        <a14:foregroundMark x1="61735" y1="70103" x2="94388" y2="51546"/>
                        <a14:foregroundMark x1="91837" y1="32990" x2="40816" y2="48454"/>
                        <a14:foregroundMark x1="81633" y1="43299" x2="35714" y2="63402"/>
                        <a14:foregroundMark x1="40816" y1="69072" x2="49490" y2="85052"/>
                        <a14:foregroundMark x1="33163" y1="84536" x2="21939" y2="29897"/>
                        <a14:foregroundMark x1="20408" y1="20103" x2="65816" y2="38660"/>
                        <a14:foregroundMark x1="65816" y1="37629" x2="60714" y2="3608"/>
                        <a14:foregroundMark x1="84184" y1="21134" x2="27041" y2="9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315" y="82559"/>
            <a:ext cx="360000" cy="360000"/>
          </a:xfrm>
          <a:prstGeom prst="rect">
            <a:avLst/>
          </a:prstGeom>
        </p:spPr>
      </p:pic>
      <p:pic>
        <p:nvPicPr>
          <p:cNvPr id="32" name="Grafik 31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529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1486" y="-11215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64076" y="1180950"/>
            <a:ext cx="7200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5" name="AutoShape 115"/>
          <p:cNvSpPr>
            <a:spLocks noChangeArrowheads="1"/>
          </p:cNvSpPr>
          <p:nvPr userDrawn="1"/>
        </p:nvSpPr>
        <p:spPr bwMode="auto">
          <a:xfrm>
            <a:off x="94556" y="1052736"/>
            <a:ext cx="9721080" cy="1362716"/>
          </a:xfrm>
          <a:prstGeom prst="roundRect">
            <a:avLst>
              <a:gd name="adj" fmla="val 10896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9" name="Rechteck 48"/>
          <p:cNvSpPr/>
          <p:nvPr userDrawn="1"/>
        </p:nvSpPr>
        <p:spPr>
          <a:xfrm>
            <a:off x="8121352" y="1189284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9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980578" y="1174770"/>
            <a:ext cx="705900" cy="22754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103" name="Rechteck 102"/>
          <p:cNvSpPr/>
          <p:nvPr userDrawn="1"/>
        </p:nvSpPr>
        <p:spPr>
          <a:xfrm>
            <a:off x="5055488" y="1206646"/>
            <a:ext cx="9916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Trainingsart</a:t>
            </a:r>
            <a:endParaRPr lang="de-DE" sz="1000" dirty="0"/>
          </a:p>
        </p:txBody>
      </p:sp>
      <p:sp>
        <p:nvSpPr>
          <p:cNvPr id="104" name="Textplatzhalter 2"/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2574066" y="1193777"/>
            <a:ext cx="2481422" cy="22393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140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027832" y="1202522"/>
            <a:ext cx="2021512" cy="22947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Art</a:t>
            </a:r>
            <a:endParaRPr lang="de-DE" dirty="0"/>
          </a:p>
        </p:txBody>
      </p:sp>
      <p:sp>
        <p:nvSpPr>
          <p:cNvPr id="141" name="Rechteck 140"/>
          <p:cNvSpPr/>
          <p:nvPr userDrawn="1"/>
        </p:nvSpPr>
        <p:spPr>
          <a:xfrm>
            <a:off x="1348685" y="1193778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87" name="Rechteck 86"/>
          <p:cNvSpPr/>
          <p:nvPr userDrawn="1"/>
        </p:nvSpPr>
        <p:spPr>
          <a:xfrm>
            <a:off x="18356" y="1423353"/>
            <a:ext cx="1224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Beschreibung</a:t>
            </a:r>
            <a:endParaRPr lang="de-DE" sz="1000" dirty="0"/>
          </a:p>
        </p:txBody>
      </p:sp>
      <p:sp>
        <p:nvSpPr>
          <p:cNvPr id="8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8320" y="118167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89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217950" y="1669573"/>
            <a:ext cx="9470101" cy="6971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grpSp>
        <p:nvGrpSpPr>
          <p:cNvPr id="4" name="Gruppieren 3"/>
          <p:cNvGrpSpPr>
            <a:grpSpLocks noChangeAspect="1"/>
          </p:cNvGrpSpPr>
          <p:nvPr userDrawn="1"/>
        </p:nvGrpSpPr>
        <p:grpSpPr>
          <a:xfrm>
            <a:off x="1108203" y="2554530"/>
            <a:ext cx="7689595" cy="3844800"/>
            <a:chOff x="1364520" y="2554530"/>
            <a:chExt cx="6480000" cy="3240002"/>
          </a:xfrm>
        </p:grpSpPr>
        <p:sp>
          <p:nvSpPr>
            <p:cNvPr id="2" name="Rechteck 1"/>
            <p:cNvSpPr/>
            <p:nvPr userDrawn="1"/>
          </p:nvSpPr>
          <p:spPr>
            <a:xfrm>
              <a:off x="1364520" y="2554530"/>
              <a:ext cx="6480000" cy="3240002"/>
            </a:xfrm>
            <a:prstGeom prst="rect">
              <a:avLst/>
            </a:prstGeom>
            <a:solidFill>
              <a:srgbClr val="FFC484"/>
            </a:solidFill>
            <a:ln w="28575"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7" name="Gerade Verbindung 6"/>
            <p:cNvCxnSpPr/>
            <p:nvPr userDrawn="1"/>
          </p:nvCxnSpPr>
          <p:spPr>
            <a:xfrm>
              <a:off x="3526615" y="2554532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 userDrawn="1"/>
          </p:nvCxnSpPr>
          <p:spPr>
            <a:xfrm>
              <a:off x="5663211" y="2554530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 userDrawn="1"/>
          </p:nvCxnSpPr>
          <p:spPr>
            <a:xfrm>
              <a:off x="4604520" y="2554532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11735" y1="34536" x2="12245" y2="69588"/>
                        <a14:foregroundMark x1="33673" y1="89175" x2="61735" y2="93299"/>
                        <a14:foregroundMark x1="72449" y1="88660" x2="87245" y2="78351"/>
                        <a14:foregroundMark x1="92857" y1="61856" x2="58163" y2="81443"/>
                        <a14:foregroundMark x1="61735" y1="70103" x2="94388" y2="51546"/>
                        <a14:foregroundMark x1="91837" y1="32990" x2="40816" y2="48454"/>
                        <a14:foregroundMark x1="81633" y1="43299" x2="35714" y2="63402"/>
                        <a14:foregroundMark x1="40816" y1="69072" x2="49490" y2="85052"/>
                        <a14:foregroundMark x1="33163" y1="84536" x2="21939" y2="29897"/>
                        <a14:foregroundMark x1="20408" y1="20103" x2="65816" y2="38660"/>
                        <a14:foregroundMark x1="65816" y1="37629" x2="60714" y2="3608"/>
                        <a14:foregroundMark x1="84184" y1="21134" x2="27041" y2="9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315" y="82559"/>
            <a:ext cx="360000" cy="360000"/>
          </a:xfrm>
          <a:prstGeom prst="rect">
            <a:avLst/>
          </a:prstGeom>
        </p:spPr>
      </p:pic>
      <p:pic>
        <p:nvPicPr>
          <p:cNvPr id="21" name="Grafik 20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14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1ü_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06035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3" name="AutoShape 115"/>
          <p:cNvSpPr>
            <a:spLocks noChangeArrowheads="1"/>
          </p:cNvSpPr>
          <p:nvPr userDrawn="1"/>
        </p:nvSpPr>
        <p:spPr bwMode="auto">
          <a:xfrm>
            <a:off x="128464" y="1125336"/>
            <a:ext cx="4896543" cy="5255992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4604192" y="7389440"/>
            <a:ext cx="2883502" cy="399705"/>
            <a:chOff x="-3255472" y="5721263"/>
            <a:chExt cx="2883502" cy="399705"/>
          </a:xfrm>
        </p:grpSpPr>
        <p:grpSp>
          <p:nvGrpSpPr>
            <p:cNvPr id="89" name="Gruppieren 88"/>
            <p:cNvGrpSpPr/>
            <p:nvPr/>
          </p:nvGrpSpPr>
          <p:grpSpPr>
            <a:xfrm>
              <a:off x="-3255472" y="5721263"/>
              <a:ext cx="2883502" cy="399705"/>
              <a:chOff x="5259059" y="3583307"/>
              <a:chExt cx="2883502" cy="399705"/>
            </a:xfrm>
          </p:grpSpPr>
          <p:sp>
            <p:nvSpPr>
              <p:cNvPr id="92" name="Freihandform 91"/>
              <p:cNvSpPr/>
              <p:nvPr/>
            </p:nvSpPr>
            <p:spPr>
              <a:xfrm>
                <a:off x="5495925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4" name="Freihandform 93"/>
              <p:cNvSpPr/>
              <p:nvPr/>
            </p:nvSpPr>
            <p:spPr>
              <a:xfrm>
                <a:off x="5796136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8" name="Freihandform 97"/>
              <p:cNvSpPr/>
              <p:nvPr/>
            </p:nvSpPr>
            <p:spPr>
              <a:xfrm>
                <a:off x="6098497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Freihandform 98"/>
              <p:cNvSpPr/>
              <p:nvPr/>
            </p:nvSpPr>
            <p:spPr>
              <a:xfrm>
                <a:off x="6402888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0" name="Freihandform 99"/>
              <p:cNvSpPr/>
              <p:nvPr/>
            </p:nvSpPr>
            <p:spPr>
              <a:xfrm>
                <a:off x="6703099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1" name="Freihandform 100"/>
              <p:cNvSpPr/>
              <p:nvPr/>
            </p:nvSpPr>
            <p:spPr>
              <a:xfrm>
                <a:off x="7001180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Freihandform 101"/>
              <p:cNvSpPr/>
              <p:nvPr/>
            </p:nvSpPr>
            <p:spPr>
              <a:xfrm>
                <a:off x="7303541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3" name="Freihandform 102"/>
              <p:cNvSpPr/>
              <p:nvPr/>
            </p:nvSpPr>
            <p:spPr>
              <a:xfrm>
                <a:off x="7607932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4" name="Freihandform 103"/>
              <p:cNvSpPr/>
              <p:nvPr/>
            </p:nvSpPr>
            <p:spPr>
              <a:xfrm>
                <a:off x="7908143" y="3605211"/>
                <a:ext cx="0" cy="360000"/>
              </a:xfrm>
              <a:custGeom>
                <a:avLst/>
                <a:gdLst>
                  <a:gd name="connsiteX0" fmla="*/ 0 w 0"/>
                  <a:gd name="connsiteY0" fmla="*/ 0 h 338137"/>
                  <a:gd name="connsiteX1" fmla="*/ 0 w 0"/>
                  <a:gd name="connsiteY1" fmla="*/ 338137 h 338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338137">
                    <a:moveTo>
                      <a:pt x="0" y="0"/>
                    </a:moveTo>
                    <a:lnTo>
                      <a:pt x="0" y="338137"/>
                    </a:ln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5" name="Freihandform 104"/>
              <p:cNvSpPr/>
              <p:nvPr/>
            </p:nvSpPr>
            <p:spPr>
              <a:xfrm>
                <a:off x="5262561" y="3583307"/>
                <a:ext cx="2880000" cy="36000"/>
              </a:xfrm>
              <a:custGeom>
                <a:avLst/>
                <a:gdLst>
                  <a:gd name="connsiteX0" fmla="*/ 0 w 2334894"/>
                  <a:gd name="connsiteY0" fmla="*/ 639 h 38739"/>
                  <a:gd name="connsiteX1" fmla="*/ 109538 w 2334894"/>
                  <a:gd name="connsiteY1" fmla="*/ 5401 h 38739"/>
                  <a:gd name="connsiteX2" fmla="*/ 200025 w 2334894"/>
                  <a:gd name="connsiteY2" fmla="*/ 10164 h 38739"/>
                  <a:gd name="connsiteX3" fmla="*/ 228600 w 2334894"/>
                  <a:gd name="connsiteY3" fmla="*/ 19689 h 38739"/>
                  <a:gd name="connsiteX4" fmla="*/ 419100 w 2334894"/>
                  <a:gd name="connsiteY4" fmla="*/ 14926 h 38739"/>
                  <a:gd name="connsiteX5" fmla="*/ 481013 w 2334894"/>
                  <a:gd name="connsiteY5" fmla="*/ 5401 h 38739"/>
                  <a:gd name="connsiteX6" fmla="*/ 666750 w 2334894"/>
                  <a:gd name="connsiteY6" fmla="*/ 14926 h 38739"/>
                  <a:gd name="connsiteX7" fmla="*/ 700088 w 2334894"/>
                  <a:gd name="connsiteY7" fmla="*/ 19689 h 38739"/>
                  <a:gd name="connsiteX8" fmla="*/ 833438 w 2334894"/>
                  <a:gd name="connsiteY8" fmla="*/ 14926 h 38739"/>
                  <a:gd name="connsiteX9" fmla="*/ 847725 w 2334894"/>
                  <a:gd name="connsiteY9" fmla="*/ 10164 h 38739"/>
                  <a:gd name="connsiteX10" fmla="*/ 881063 w 2334894"/>
                  <a:gd name="connsiteY10" fmla="*/ 19689 h 38739"/>
                  <a:gd name="connsiteX11" fmla="*/ 1066800 w 2334894"/>
                  <a:gd name="connsiteY11" fmla="*/ 14926 h 38739"/>
                  <a:gd name="connsiteX12" fmla="*/ 1085850 w 2334894"/>
                  <a:gd name="connsiteY12" fmla="*/ 10164 h 38739"/>
                  <a:gd name="connsiteX13" fmla="*/ 1157288 w 2334894"/>
                  <a:gd name="connsiteY13" fmla="*/ 14926 h 38739"/>
                  <a:gd name="connsiteX14" fmla="*/ 1214438 w 2334894"/>
                  <a:gd name="connsiteY14" fmla="*/ 29214 h 38739"/>
                  <a:gd name="connsiteX15" fmla="*/ 1404938 w 2334894"/>
                  <a:gd name="connsiteY15" fmla="*/ 24451 h 38739"/>
                  <a:gd name="connsiteX16" fmla="*/ 1433513 w 2334894"/>
                  <a:gd name="connsiteY16" fmla="*/ 14926 h 38739"/>
                  <a:gd name="connsiteX17" fmla="*/ 1662113 w 2334894"/>
                  <a:gd name="connsiteY17" fmla="*/ 10164 h 38739"/>
                  <a:gd name="connsiteX18" fmla="*/ 1690688 w 2334894"/>
                  <a:gd name="connsiteY18" fmla="*/ 639 h 38739"/>
                  <a:gd name="connsiteX19" fmla="*/ 1743075 w 2334894"/>
                  <a:gd name="connsiteY19" fmla="*/ 14926 h 38739"/>
                  <a:gd name="connsiteX20" fmla="*/ 1895475 w 2334894"/>
                  <a:gd name="connsiteY20" fmla="*/ 10164 h 38739"/>
                  <a:gd name="connsiteX21" fmla="*/ 1928813 w 2334894"/>
                  <a:gd name="connsiteY21" fmla="*/ 5401 h 38739"/>
                  <a:gd name="connsiteX22" fmla="*/ 2028825 w 2334894"/>
                  <a:gd name="connsiteY22" fmla="*/ 10164 h 38739"/>
                  <a:gd name="connsiteX23" fmla="*/ 2195513 w 2334894"/>
                  <a:gd name="connsiteY23" fmla="*/ 14926 h 38739"/>
                  <a:gd name="connsiteX24" fmla="*/ 2224088 w 2334894"/>
                  <a:gd name="connsiteY24" fmla="*/ 19689 h 38739"/>
                  <a:gd name="connsiteX25" fmla="*/ 2252663 w 2334894"/>
                  <a:gd name="connsiteY25" fmla="*/ 29214 h 38739"/>
                  <a:gd name="connsiteX26" fmla="*/ 2266950 w 2334894"/>
                  <a:gd name="connsiteY26" fmla="*/ 33976 h 38739"/>
                  <a:gd name="connsiteX27" fmla="*/ 2286000 w 2334894"/>
                  <a:gd name="connsiteY27" fmla="*/ 38739 h 38739"/>
                  <a:gd name="connsiteX28" fmla="*/ 2319338 w 2334894"/>
                  <a:gd name="connsiteY28" fmla="*/ 29214 h 38739"/>
                  <a:gd name="connsiteX29" fmla="*/ 2333625 w 2334894"/>
                  <a:gd name="connsiteY29" fmla="*/ 24451 h 38739"/>
                  <a:gd name="connsiteX30" fmla="*/ 2333625 w 2334894"/>
                  <a:gd name="connsiteY30" fmla="*/ 10164 h 38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334894" h="38739">
                    <a:moveTo>
                      <a:pt x="0" y="639"/>
                    </a:moveTo>
                    <a:lnTo>
                      <a:pt x="109538" y="5401"/>
                    </a:lnTo>
                    <a:cubicBezTo>
                      <a:pt x="139708" y="6838"/>
                      <a:pt x="170036" y="6565"/>
                      <a:pt x="200025" y="10164"/>
                    </a:cubicBezTo>
                    <a:cubicBezTo>
                      <a:pt x="209994" y="11360"/>
                      <a:pt x="228600" y="19689"/>
                      <a:pt x="228600" y="19689"/>
                    </a:cubicBezTo>
                    <a:lnTo>
                      <a:pt x="419100" y="14926"/>
                    </a:lnTo>
                    <a:cubicBezTo>
                      <a:pt x="427340" y="14575"/>
                      <a:pt x="471178" y="7040"/>
                      <a:pt x="481013" y="5401"/>
                    </a:cubicBezTo>
                    <a:cubicBezTo>
                      <a:pt x="555908" y="24127"/>
                      <a:pt x="477216" y="5901"/>
                      <a:pt x="666750" y="14926"/>
                    </a:cubicBezTo>
                    <a:cubicBezTo>
                      <a:pt x="677963" y="15460"/>
                      <a:pt x="688975" y="18101"/>
                      <a:pt x="700088" y="19689"/>
                    </a:cubicBezTo>
                    <a:cubicBezTo>
                      <a:pt x="744538" y="18101"/>
                      <a:pt x="789052" y="17790"/>
                      <a:pt x="833438" y="14926"/>
                    </a:cubicBezTo>
                    <a:cubicBezTo>
                      <a:pt x="838447" y="14603"/>
                      <a:pt x="842705" y="10164"/>
                      <a:pt x="847725" y="10164"/>
                    </a:cubicBezTo>
                    <a:cubicBezTo>
                      <a:pt x="853708" y="10164"/>
                      <a:pt x="874323" y="17442"/>
                      <a:pt x="881063" y="19689"/>
                    </a:cubicBezTo>
                    <a:cubicBezTo>
                      <a:pt x="942975" y="18101"/>
                      <a:pt x="1004934" y="17803"/>
                      <a:pt x="1066800" y="14926"/>
                    </a:cubicBezTo>
                    <a:cubicBezTo>
                      <a:pt x="1073338" y="14622"/>
                      <a:pt x="1079305" y="10164"/>
                      <a:pt x="1085850" y="10164"/>
                    </a:cubicBezTo>
                    <a:cubicBezTo>
                      <a:pt x="1109716" y="10164"/>
                      <a:pt x="1133475" y="13339"/>
                      <a:pt x="1157288" y="14926"/>
                    </a:cubicBezTo>
                    <a:cubicBezTo>
                      <a:pt x="1195024" y="27505"/>
                      <a:pt x="1175959" y="22800"/>
                      <a:pt x="1214438" y="29214"/>
                    </a:cubicBezTo>
                    <a:cubicBezTo>
                      <a:pt x="1277938" y="27626"/>
                      <a:pt x="1341553" y="28585"/>
                      <a:pt x="1404938" y="24451"/>
                    </a:cubicBezTo>
                    <a:cubicBezTo>
                      <a:pt x="1414957" y="23798"/>
                      <a:pt x="1423475" y="15135"/>
                      <a:pt x="1433513" y="14926"/>
                    </a:cubicBezTo>
                    <a:lnTo>
                      <a:pt x="1662113" y="10164"/>
                    </a:lnTo>
                    <a:cubicBezTo>
                      <a:pt x="1671638" y="6989"/>
                      <a:pt x="1681163" y="-2536"/>
                      <a:pt x="1690688" y="639"/>
                    </a:cubicBezTo>
                    <a:cubicBezTo>
                      <a:pt x="1726942" y="12724"/>
                      <a:pt x="1709418" y="8195"/>
                      <a:pt x="1743075" y="14926"/>
                    </a:cubicBezTo>
                    <a:cubicBezTo>
                      <a:pt x="1793875" y="13339"/>
                      <a:pt x="1844717" y="12767"/>
                      <a:pt x="1895475" y="10164"/>
                    </a:cubicBezTo>
                    <a:cubicBezTo>
                      <a:pt x="1906686" y="9589"/>
                      <a:pt x="1917587" y="5401"/>
                      <a:pt x="1928813" y="5401"/>
                    </a:cubicBezTo>
                    <a:cubicBezTo>
                      <a:pt x="1962188" y="5401"/>
                      <a:pt x="1995471" y="8973"/>
                      <a:pt x="2028825" y="10164"/>
                    </a:cubicBezTo>
                    <a:lnTo>
                      <a:pt x="2195513" y="14926"/>
                    </a:lnTo>
                    <a:cubicBezTo>
                      <a:pt x="2205038" y="16514"/>
                      <a:pt x="2214720" y="17347"/>
                      <a:pt x="2224088" y="19689"/>
                    </a:cubicBezTo>
                    <a:cubicBezTo>
                      <a:pt x="2233828" y="22124"/>
                      <a:pt x="2243138" y="26039"/>
                      <a:pt x="2252663" y="29214"/>
                    </a:cubicBezTo>
                    <a:cubicBezTo>
                      <a:pt x="2257425" y="30801"/>
                      <a:pt x="2262080" y="32758"/>
                      <a:pt x="2266950" y="33976"/>
                    </a:cubicBezTo>
                    <a:lnTo>
                      <a:pt x="2286000" y="38739"/>
                    </a:lnTo>
                    <a:cubicBezTo>
                      <a:pt x="2320264" y="27317"/>
                      <a:pt x="2277469" y="41177"/>
                      <a:pt x="2319338" y="29214"/>
                    </a:cubicBezTo>
                    <a:cubicBezTo>
                      <a:pt x="2324165" y="27835"/>
                      <a:pt x="2330613" y="28467"/>
                      <a:pt x="2333625" y="24451"/>
                    </a:cubicBezTo>
                    <a:cubicBezTo>
                      <a:pt x="2336482" y="20641"/>
                      <a:pt x="2333625" y="14926"/>
                      <a:pt x="2333625" y="10164"/>
                    </a:cubicBezTo>
                  </a:path>
                </a:pathLst>
              </a:custGeom>
              <a:noFill/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6" name="Freihandform 105"/>
              <p:cNvSpPr/>
              <p:nvPr/>
            </p:nvSpPr>
            <p:spPr>
              <a:xfrm>
                <a:off x="5259059" y="3954212"/>
                <a:ext cx="2880000" cy="28800"/>
              </a:xfrm>
              <a:custGeom>
                <a:avLst/>
                <a:gdLst>
                  <a:gd name="connsiteX0" fmla="*/ 0 w 2334894"/>
                  <a:gd name="connsiteY0" fmla="*/ 639 h 38739"/>
                  <a:gd name="connsiteX1" fmla="*/ 109538 w 2334894"/>
                  <a:gd name="connsiteY1" fmla="*/ 5401 h 38739"/>
                  <a:gd name="connsiteX2" fmla="*/ 200025 w 2334894"/>
                  <a:gd name="connsiteY2" fmla="*/ 10164 h 38739"/>
                  <a:gd name="connsiteX3" fmla="*/ 228600 w 2334894"/>
                  <a:gd name="connsiteY3" fmla="*/ 19689 h 38739"/>
                  <a:gd name="connsiteX4" fmla="*/ 419100 w 2334894"/>
                  <a:gd name="connsiteY4" fmla="*/ 14926 h 38739"/>
                  <a:gd name="connsiteX5" fmla="*/ 481013 w 2334894"/>
                  <a:gd name="connsiteY5" fmla="*/ 5401 h 38739"/>
                  <a:gd name="connsiteX6" fmla="*/ 666750 w 2334894"/>
                  <a:gd name="connsiteY6" fmla="*/ 14926 h 38739"/>
                  <a:gd name="connsiteX7" fmla="*/ 700088 w 2334894"/>
                  <a:gd name="connsiteY7" fmla="*/ 19689 h 38739"/>
                  <a:gd name="connsiteX8" fmla="*/ 833438 w 2334894"/>
                  <a:gd name="connsiteY8" fmla="*/ 14926 h 38739"/>
                  <a:gd name="connsiteX9" fmla="*/ 847725 w 2334894"/>
                  <a:gd name="connsiteY9" fmla="*/ 10164 h 38739"/>
                  <a:gd name="connsiteX10" fmla="*/ 881063 w 2334894"/>
                  <a:gd name="connsiteY10" fmla="*/ 19689 h 38739"/>
                  <a:gd name="connsiteX11" fmla="*/ 1066800 w 2334894"/>
                  <a:gd name="connsiteY11" fmla="*/ 14926 h 38739"/>
                  <a:gd name="connsiteX12" fmla="*/ 1085850 w 2334894"/>
                  <a:gd name="connsiteY12" fmla="*/ 10164 h 38739"/>
                  <a:gd name="connsiteX13" fmla="*/ 1157288 w 2334894"/>
                  <a:gd name="connsiteY13" fmla="*/ 14926 h 38739"/>
                  <a:gd name="connsiteX14" fmla="*/ 1214438 w 2334894"/>
                  <a:gd name="connsiteY14" fmla="*/ 29214 h 38739"/>
                  <a:gd name="connsiteX15" fmla="*/ 1404938 w 2334894"/>
                  <a:gd name="connsiteY15" fmla="*/ 24451 h 38739"/>
                  <a:gd name="connsiteX16" fmla="*/ 1433513 w 2334894"/>
                  <a:gd name="connsiteY16" fmla="*/ 14926 h 38739"/>
                  <a:gd name="connsiteX17" fmla="*/ 1662113 w 2334894"/>
                  <a:gd name="connsiteY17" fmla="*/ 10164 h 38739"/>
                  <a:gd name="connsiteX18" fmla="*/ 1690688 w 2334894"/>
                  <a:gd name="connsiteY18" fmla="*/ 639 h 38739"/>
                  <a:gd name="connsiteX19" fmla="*/ 1743075 w 2334894"/>
                  <a:gd name="connsiteY19" fmla="*/ 14926 h 38739"/>
                  <a:gd name="connsiteX20" fmla="*/ 1895475 w 2334894"/>
                  <a:gd name="connsiteY20" fmla="*/ 10164 h 38739"/>
                  <a:gd name="connsiteX21" fmla="*/ 1928813 w 2334894"/>
                  <a:gd name="connsiteY21" fmla="*/ 5401 h 38739"/>
                  <a:gd name="connsiteX22" fmla="*/ 2028825 w 2334894"/>
                  <a:gd name="connsiteY22" fmla="*/ 10164 h 38739"/>
                  <a:gd name="connsiteX23" fmla="*/ 2195513 w 2334894"/>
                  <a:gd name="connsiteY23" fmla="*/ 14926 h 38739"/>
                  <a:gd name="connsiteX24" fmla="*/ 2224088 w 2334894"/>
                  <a:gd name="connsiteY24" fmla="*/ 19689 h 38739"/>
                  <a:gd name="connsiteX25" fmla="*/ 2252663 w 2334894"/>
                  <a:gd name="connsiteY25" fmla="*/ 29214 h 38739"/>
                  <a:gd name="connsiteX26" fmla="*/ 2266950 w 2334894"/>
                  <a:gd name="connsiteY26" fmla="*/ 33976 h 38739"/>
                  <a:gd name="connsiteX27" fmla="*/ 2286000 w 2334894"/>
                  <a:gd name="connsiteY27" fmla="*/ 38739 h 38739"/>
                  <a:gd name="connsiteX28" fmla="*/ 2319338 w 2334894"/>
                  <a:gd name="connsiteY28" fmla="*/ 29214 h 38739"/>
                  <a:gd name="connsiteX29" fmla="*/ 2333625 w 2334894"/>
                  <a:gd name="connsiteY29" fmla="*/ 24451 h 38739"/>
                  <a:gd name="connsiteX30" fmla="*/ 2333625 w 2334894"/>
                  <a:gd name="connsiteY30" fmla="*/ 10164 h 38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334894" h="38739">
                    <a:moveTo>
                      <a:pt x="0" y="639"/>
                    </a:moveTo>
                    <a:lnTo>
                      <a:pt x="109538" y="5401"/>
                    </a:lnTo>
                    <a:cubicBezTo>
                      <a:pt x="139708" y="6838"/>
                      <a:pt x="170036" y="6565"/>
                      <a:pt x="200025" y="10164"/>
                    </a:cubicBezTo>
                    <a:cubicBezTo>
                      <a:pt x="209994" y="11360"/>
                      <a:pt x="228600" y="19689"/>
                      <a:pt x="228600" y="19689"/>
                    </a:cubicBezTo>
                    <a:lnTo>
                      <a:pt x="419100" y="14926"/>
                    </a:lnTo>
                    <a:cubicBezTo>
                      <a:pt x="427340" y="14575"/>
                      <a:pt x="471178" y="7040"/>
                      <a:pt x="481013" y="5401"/>
                    </a:cubicBezTo>
                    <a:cubicBezTo>
                      <a:pt x="555908" y="24127"/>
                      <a:pt x="477216" y="5901"/>
                      <a:pt x="666750" y="14926"/>
                    </a:cubicBezTo>
                    <a:cubicBezTo>
                      <a:pt x="677963" y="15460"/>
                      <a:pt x="688975" y="18101"/>
                      <a:pt x="700088" y="19689"/>
                    </a:cubicBezTo>
                    <a:cubicBezTo>
                      <a:pt x="744538" y="18101"/>
                      <a:pt x="789052" y="17790"/>
                      <a:pt x="833438" y="14926"/>
                    </a:cubicBezTo>
                    <a:cubicBezTo>
                      <a:pt x="838447" y="14603"/>
                      <a:pt x="842705" y="10164"/>
                      <a:pt x="847725" y="10164"/>
                    </a:cubicBezTo>
                    <a:cubicBezTo>
                      <a:pt x="853708" y="10164"/>
                      <a:pt x="874323" y="17442"/>
                      <a:pt x="881063" y="19689"/>
                    </a:cubicBezTo>
                    <a:cubicBezTo>
                      <a:pt x="942975" y="18101"/>
                      <a:pt x="1004934" y="17803"/>
                      <a:pt x="1066800" y="14926"/>
                    </a:cubicBezTo>
                    <a:cubicBezTo>
                      <a:pt x="1073338" y="14622"/>
                      <a:pt x="1079305" y="10164"/>
                      <a:pt x="1085850" y="10164"/>
                    </a:cubicBezTo>
                    <a:cubicBezTo>
                      <a:pt x="1109716" y="10164"/>
                      <a:pt x="1133475" y="13339"/>
                      <a:pt x="1157288" y="14926"/>
                    </a:cubicBezTo>
                    <a:cubicBezTo>
                      <a:pt x="1195024" y="27505"/>
                      <a:pt x="1175959" y="22800"/>
                      <a:pt x="1214438" y="29214"/>
                    </a:cubicBezTo>
                    <a:cubicBezTo>
                      <a:pt x="1277938" y="27626"/>
                      <a:pt x="1341553" y="28585"/>
                      <a:pt x="1404938" y="24451"/>
                    </a:cubicBezTo>
                    <a:cubicBezTo>
                      <a:pt x="1414957" y="23798"/>
                      <a:pt x="1423475" y="15135"/>
                      <a:pt x="1433513" y="14926"/>
                    </a:cubicBezTo>
                    <a:lnTo>
                      <a:pt x="1662113" y="10164"/>
                    </a:lnTo>
                    <a:cubicBezTo>
                      <a:pt x="1671638" y="6989"/>
                      <a:pt x="1681163" y="-2536"/>
                      <a:pt x="1690688" y="639"/>
                    </a:cubicBezTo>
                    <a:cubicBezTo>
                      <a:pt x="1726942" y="12724"/>
                      <a:pt x="1709418" y="8195"/>
                      <a:pt x="1743075" y="14926"/>
                    </a:cubicBezTo>
                    <a:cubicBezTo>
                      <a:pt x="1793875" y="13339"/>
                      <a:pt x="1844717" y="12767"/>
                      <a:pt x="1895475" y="10164"/>
                    </a:cubicBezTo>
                    <a:cubicBezTo>
                      <a:pt x="1906686" y="9589"/>
                      <a:pt x="1917587" y="5401"/>
                      <a:pt x="1928813" y="5401"/>
                    </a:cubicBezTo>
                    <a:cubicBezTo>
                      <a:pt x="1962188" y="5401"/>
                      <a:pt x="1995471" y="8973"/>
                      <a:pt x="2028825" y="10164"/>
                    </a:cubicBezTo>
                    <a:lnTo>
                      <a:pt x="2195513" y="14926"/>
                    </a:lnTo>
                    <a:cubicBezTo>
                      <a:pt x="2205038" y="16514"/>
                      <a:pt x="2214720" y="17347"/>
                      <a:pt x="2224088" y="19689"/>
                    </a:cubicBezTo>
                    <a:cubicBezTo>
                      <a:pt x="2233828" y="22124"/>
                      <a:pt x="2243138" y="26039"/>
                      <a:pt x="2252663" y="29214"/>
                    </a:cubicBezTo>
                    <a:cubicBezTo>
                      <a:pt x="2257425" y="30801"/>
                      <a:pt x="2262080" y="32758"/>
                      <a:pt x="2266950" y="33976"/>
                    </a:cubicBezTo>
                    <a:lnTo>
                      <a:pt x="2286000" y="38739"/>
                    </a:lnTo>
                    <a:cubicBezTo>
                      <a:pt x="2320264" y="27317"/>
                      <a:pt x="2277469" y="41177"/>
                      <a:pt x="2319338" y="29214"/>
                    </a:cubicBezTo>
                    <a:cubicBezTo>
                      <a:pt x="2324165" y="27835"/>
                      <a:pt x="2330613" y="28467"/>
                      <a:pt x="2333625" y="24451"/>
                    </a:cubicBezTo>
                    <a:cubicBezTo>
                      <a:pt x="2336482" y="20641"/>
                      <a:pt x="2333625" y="14926"/>
                      <a:pt x="2333625" y="10164"/>
                    </a:cubicBezTo>
                  </a:path>
                </a:pathLst>
              </a:custGeom>
              <a:noFill/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90" name="Textfeld 89"/>
            <p:cNvSpPr txBox="1"/>
            <p:nvPr/>
          </p:nvSpPr>
          <p:spPr>
            <a:xfrm>
              <a:off x="-3251970" y="5739263"/>
              <a:ext cx="28764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Koordinationsleiter</a:t>
              </a:r>
              <a:endParaRPr lang="de-DE" dirty="0"/>
            </a:p>
          </p:txBody>
        </p:sp>
      </p:grpSp>
      <p:sp>
        <p:nvSpPr>
          <p:cNvPr id="173" name="Rechteck 172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190" name="Rechteck 189"/>
          <p:cNvSpPr/>
          <p:nvPr userDrawn="1"/>
        </p:nvSpPr>
        <p:spPr>
          <a:xfrm>
            <a:off x="319780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191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163673" y="1163337"/>
            <a:ext cx="806292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193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3623512" cy="26961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195" name="Rechteck 194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196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197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5"/>
            <a:ext cx="4787495" cy="452476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grpSp>
        <p:nvGrpSpPr>
          <p:cNvPr id="62" name="Gruppieren 61"/>
          <p:cNvGrpSpPr>
            <a:grpSpLocks noChangeAspect="1"/>
          </p:cNvGrpSpPr>
          <p:nvPr userDrawn="1"/>
        </p:nvGrpSpPr>
        <p:grpSpPr>
          <a:xfrm rot="5400000">
            <a:off x="4747302" y="2413212"/>
            <a:ext cx="5434836" cy="2717420"/>
            <a:chOff x="1364520" y="2554530"/>
            <a:chExt cx="6480000" cy="3240002"/>
          </a:xfrm>
        </p:grpSpPr>
        <p:sp>
          <p:nvSpPr>
            <p:cNvPr id="63" name="Rechteck 62"/>
            <p:cNvSpPr/>
            <p:nvPr userDrawn="1"/>
          </p:nvSpPr>
          <p:spPr>
            <a:xfrm>
              <a:off x="1364520" y="2554530"/>
              <a:ext cx="6480000" cy="3240002"/>
            </a:xfrm>
            <a:prstGeom prst="rect">
              <a:avLst/>
            </a:prstGeom>
            <a:solidFill>
              <a:srgbClr val="FFC484"/>
            </a:solidFill>
            <a:ln w="28575"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64" name="Gerade Verbindung 63"/>
            <p:cNvCxnSpPr/>
            <p:nvPr userDrawn="1"/>
          </p:nvCxnSpPr>
          <p:spPr>
            <a:xfrm>
              <a:off x="3526615" y="2554532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 Verbindung 64"/>
            <p:cNvCxnSpPr/>
            <p:nvPr userDrawn="1"/>
          </p:nvCxnSpPr>
          <p:spPr>
            <a:xfrm>
              <a:off x="5663211" y="2554530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65"/>
            <p:cNvCxnSpPr/>
            <p:nvPr userDrawn="1"/>
          </p:nvCxnSpPr>
          <p:spPr>
            <a:xfrm>
              <a:off x="4604520" y="2554532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1" name="Grafik 30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11735" y1="34536" x2="12245" y2="69588"/>
                        <a14:foregroundMark x1="33673" y1="89175" x2="61735" y2="93299"/>
                        <a14:foregroundMark x1="72449" y1="88660" x2="87245" y2="78351"/>
                        <a14:foregroundMark x1="92857" y1="61856" x2="58163" y2="81443"/>
                        <a14:foregroundMark x1="61735" y1="70103" x2="94388" y2="51546"/>
                        <a14:foregroundMark x1="91837" y1="32990" x2="40816" y2="48454"/>
                        <a14:foregroundMark x1="81633" y1="43299" x2="35714" y2="63402"/>
                        <a14:foregroundMark x1="40816" y1="69072" x2="49490" y2="85052"/>
                        <a14:foregroundMark x1="33163" y1="84536" x2="21939" y2="29897"/>
                        <a14:foregroundMark x1="20408" y1="20103" x2="65816" y2="38660"/>
                        <a14:foregroundMark x1="65816" y1="37629" x2="60714" y2="3608"/>
                        <a14:foregroundMark x1="84184" y1="21134" x2="27041" y2="9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315" y="82559"/>
            <a:ext cx="360000" cy="360000"/>
          </a:xfrm>
          <a:prstGeom prst="rect">
            <a:avLst/>
          </a:prstGeom>
        </p:spPr>
      </p:pic>
      <p:pic>
        <p:nvPicPr>
          <p:cNvPr id="32" name="Grafik 31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539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06035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AutoShape 115"/>
          <p:cNvSpPr>
            <a:spLocks noChangeArrowheads="1"/>
          </p:cNvSpPr>
          <p:nvPr userDrawn="1"/>
        </p:nvSpPr>
        <p:spPr bwMode="auto">
          <a:xfrm>
            <a:off x="68330" y="1088739"/>
            <a:ext cx="5514739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26" name="Rechteck 25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27" name="Rechteck 26"/>
          <p:cNvSpPr/>
          <p:nvPr userDrawn="1"/>
        </p:nvSpPr>
        <p:spPr>
          <a:xfrm>
            <a:off x="3807197" y="1133745"/>
            <a:ext cx="9709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28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4146606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29" name="Rechteck 28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5310589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741601" y="1133745"/>
            <a:ext cx="706453" cy="24622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33" name="AutoShape 115"/>
          <p:cNvSpPr>
            <a:spLocks noChangeArrowheads="1"/>
          </p:cNvSpPr>
          <p:nvPr userDrawn="1"/>
        </p:nvSpPr>
        <p:spPr bwMode="auto">
          <a:xfrm>
            <a:off x="68883" y="3821397"/>
            <a:ext cx="5514739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4" name="Rechteck 43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6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292476" y="4144316"/>
            <a:ext cx="4155824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47" name="Rechteck 46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5310589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53" name="Rechteck 52"/>
          <p:cNvSpPr/>
          <p:nvPr userDrawn="1"/>
        </p:nvSpPr>
        <p:spPr>
          <a:xfrm>
            <a:off x="3827875" y="3849458"/>
            <a:ext cx="9709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4741602" y="3857853"/>
            <a:ext cx="706453" cy="24622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40" name="Gruppieren 39"/>
          <p:cNvGrpSpPr>
            <a:grpSpLocks noChangeAspect="1"/>
          </p:cNvGrpSpPr>
          <p:nvPr userDrawn="1"/>
        </p:nvGrpSpPr>
        <p:grpSpPr>
          <a:xfrm rot="5400000">
            <a:off x="5107342" y="2413212"/>
            <a:ext cx="5434836" cy="2717420"/>
            <a:chOff x="1364520" y="2554530"/>
            <a:chExt cx="6480000" cy="3240002"/>
          </a:xfrm>
        </p:grpSpPr>
        <p:sp>
          <p:nvSpPr>
            <p:cNvPr id="41" name="Rechteck 40"/>
            <p:cNvSpPr/>
            <p:nvPr userDrawn="1"/>
          </p:nvSpPr>
          <p:spPr>
            <a:xfrm>
              <a:off x="1364520" y="2554530"/>
              <a:ext cx="6480000" cy="3240002"/>
            </a:xfrm>
            <a:prstGeom prst="rect">
              <a:avLst/>
            </a:prstGeom>
            <a:solidFill>
              <a:srgbClr val="FFC484"/>
            </a:solidFill>
            <a:ln w="28575"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64" name="Gerade Verbindung 63"/>
            <p:cNvCxnSpPr/>
            <p:nvPr userDrawn="1"/>
          </p:nvCxnSpPr>
          <p:spPr>
            <a:xfrm>
              <a:off x="3526615" y="2554532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 Verbindung 64"/>
            <p:cNvCxnSpPr/>
            <p:nvPr userDrawn="1"/>
          </p:nvCxnSpPr>
          <p:spPr>
            <a:xfrm>
              <a:off x="5663211" y="2554530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 userDrawn="1"/>
          </p:nvCxnSpPr>
          <p:spPr>
            <a:xfrm>
              <a:off x="4604520" y="2554532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" name="Grafik 33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11735" y1="34536" x2="12245" y2="69588"/>
                        <a14:foregroundMark x1="33673" y1="89175" x2="61735" y2="93299"/>
                        <a14:foregroundMark x1="72449" y1="88660" x2="87245" y2="78351"/>
                        <a14:foregroundMark x1="92857" y1="61856" x2="58163" y2="81443"/>
                        <a14:foregroundMark x1="61735" y1="70103" x2="94388" y2="51546"/>
                        <a14:foregroundMark x1="91837" y1="32990" x2="40816" y2="48454"/>
                        <a14:foregroundMark x1="81633" y1="43299" x2="35714" y2="63402"/>
                        <a14:foregroundMark x1="40816" y1="69072" x2="49490" y2="85052"/>
                        <a14:foregroundMark x1="33163" y1="84536" x2="21939" y2="29897"/>
                        <a14:foregroundMark x1="20408" y1="20103" x2="65816" y2="38660"/>
                        <a14:foregroundMark x1="65816" y1="37629" x2="60714" y2="3608"/>
                        <a14:foregroundMark x1="84184" y1="21134" x2="27041" y2="9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315" y="82559"/>
            <a:ext cx="360000" cy="360000"/>
          </a:xfrm>
          <a:prstGeom prst="rect">
            <a:avLst/>
          </a:prstGeom>
        </p:spPr>
      </p:pic>
      <p:pic>
        <p:nvPicPr>
          <p:cNvPr id="35" name="Grafik 34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229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ü_2fel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06035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6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2" name="Rechteck 41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3" name="Rechteck 42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44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45" name="Rechteck 44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60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61" name="Rechteck 60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2" name="Rechteck 61"/>
          <p:cNvSpPr/>
          <p:nvPr userDrawn="1"/>
        </p:nvSpPr>
        <p:spPr>
          <a:xfrm>
            <a:off x="2163243" y="3879050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63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66" name="Rechteck 65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64" name="Gruppieren 63"/>
          <p:cNvGrpSpPr>
            <a:grpSpLocks noChangeAspect="1"/>
          </p:cNvGrpSpPr>
          <p:nvPr userDrawn="1"/>
        </p:nvGrpSpPr>
        <p:grpSpPr>
          <a:xfrm rot="5400000">
            <a:off x="5632888" y="2413212"/>
            <a:ext cx="5434836" cy="2717420"/>
            <a:chOff x="1364520" y="2554530"/>
            <a:chExt cx="6480000" cy="3240002"/>
          </a:xfrm>
        </p:grpSpPr>
        <p:sp>
          <p:nvSpPr>
            <p:cNvPr id="65" name="Rechteck 64"/>
            <p:cNvSpPr/>
            <p:nvPr userDrawn="1"/>
          </p:nvSpPr>
          <p:spPr>
            <a:xfrm>
              <a:off x="1364520" y="2554530"/>
              <a:ext cx="6480000" cy="3240002"/>
            </a:xfrm>
            <a:prstGeom prst="rect">
              <a:avLst/>
            </a:prstGeom>
            <a:solidFill>
              <a:srgbClr val="FFC484"/>
            </a:solidFill>
            <a:ln w="28575"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67" name="Gerade Verbindung 66"/>
            <p:cNvCxnSpPr/>
            <p:nvPr userDrawn="1"/>
          </p:nvCxnSpPr>
          <p:spPr>
            <a:xfrm>
              <a:off x="3526615" y="2554532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 Verbindung 110"/>
            <p:cNvCxnSpPr/>
            <p:nvPr userDrawn="1"/>
          </p:nvCxnSpPr>
          <p:spPr>
            <a:xfrm>
              <a:off x="5663211" y="2554530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 Verbindung 111"/>
            <p:cNvCxnSpPr/>
            <p:nvPr userDrawn="1"/>
          </p:nvCxnSpPr>
          <p:spPr>
            <a:xfrm>
              <a:off x="4604520" y="2554532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uppieren 112"/>
          <p:cNvGrpSpPr>
            <a:grpSpLocks noChangeAspect="1"/>
          </p:cNvGrpSpPr>
          <p:nvPr userDrawn="1"/>
        </p:nvGrpSpPr>
        <p:grpSpPr>
          <a:xfrm rot="5400000">
            <a:off x="2724683" y="2413969"/>
            <a:ext cx="5434836" cy="2717420"/>
            <a:chOff x="1364520" y="2554530"/>
            <a:chExt cx="6480000" cy="3240002"/>
          </a:xfrm>
        </p:grpSpPr>
        <p:sp>
          <p:nvSpPr>
            <p:cNvPr id="114" name="Rechteck 113"/>
            <p:cNvSpPr/>
            <p:nvPr userDrawn="1"/>
          </p:nvSpPr>
          <p:spPr>
            <a:xfrm>
              <a:off x="1364520" y="2554530"/>
              <a:ext cx="6480000" cy="3240002"/>
            </a:xfrm>
            <a:prstGeom prst="rect">
              <a:avLst/>
            </a:prstGeom>
            <a:solidFill>
              <a:srgbClr val="FFC484"/>
            </a:solidFill>
            <a:ln w="28575"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115" name="Gerade Verbindung 114"/>
            <p:cNvCxnSpPr/>
            <p:nvPr userDrawn="1"/>
          </p:nvCxnSpPr>
          <p:spPr>
            <a:xfrm>
              <a:off x="3526615" y="2554532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Gerade Verbindung 115"/>
            <p:cNvCxnSpPr/>
            <p:nvPr userDrawn="1"/>
          </p:nvCxnSpPr>
          <p:spPr>
            <a:xfrm>
              <a:off x="5663211" y="2554530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Gerade Verbindung 116"/>
            <p:cNvCxnSpPr/>
            <p:nvPr userDrawn="1"/>
          </p:nvCxnSpPr>
          <p:spPr>
            <a:xfrm>
              <a:off x="4604520" y="2554532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Grafik 29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11735" y1="34536" x2="12245" y2="69588"/>
                        <a14:foregroundMark x1="33673" y1="89175" x2="61735" y2="93299"/>
                        <a14:foregroundMark x1="72449" y1="88660" x2="87245" y2="78351"/>
                        <a14:foregroundMark x1="92857" y1="61856" x2="58163" y2="81443"/>
                        <a14:foregroundMark x1="61735" y1="70103" x2="94388" y2="51546"/>
                        <a14:foregroundMark x1="91837" y1="32990" x2="40816" y2="48454"/>
                        <a14:foregroundMark x1="81633" y1="43299" x2="35714" y2="63402"/>
                        <a14:foregroundMark x1="40816" y1="69072" x2="49490" y2="85052"/>
                        <a14:foregroundMark x1="33163" y1="84536" x2="21939" y2="29897"/>
                        <a14:foregroundMark x1="20408" y1="20103" x2="65816" y2="38660"/>
                        <a14:foregroundMark x1="65816" y1="37629" x2="60714" y2="3608"/>
                        <a14:foregroundMark x1="84184" y1="21134" x2="27041" y2="9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315" y="82559"/>
            <a:ext cx="360000" cy="360000"/>
          </a:xfrm>
          <a:prstGeom prst="rect">
            <a:avLst/>
          </a:prstGeom>
        </p:spPr>
      </p:pic>
      <p:pic>
        <p:nvPicPr>
          <p:cNvPr id="31" name="Grafik 30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57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halbe_Felder_ob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46" name="Gerade Verbindung 45"/>
          <p:cNvCxnSpPr/>
          <p:nvPr userDrawn="1"/>
        </p:nvCxnSpPr>
        <p:spPr>
          <a:xfrm>
            <a:off x="6973331" y="4610934"/>
            <a:ext cx="64807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 userDrawn="1"/>
        </p:nvCxnSpPr>
        <p:spPr>
          <a:xfrm>
            <a:off x="6285357" y="4609852"/>
            <a:ext cx="64807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33" name="Rechteck 32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34" name="Rechteck 33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35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40" name="Rechteck 39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49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51" name="Rechteck 50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52" name="Rechteck 51"/>
          <p:cNvSpPr/>
          <p:nvPr userDrawn="1"/>
        </p:nvSpPr>
        <p:spPr>
          <a:xfrm>
            <a:off x="2163243" y="3866403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3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58" name="Rechteck 57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2" name="Gruppieren 1"/>
          <p:cNvGrpSpPr/>
          <p:nvPr userDrawn="1"/>
        </p:nvGrpSpPr>
        <p:grpSpPr>
          <a:xfrm>
            <a:off x="3989399" y="1054504"/>
            <a:ext cx="5832000" cy="5479841"/>
            <a:chOff x="3989399" y="1054504"/>
            <a:chExt cx="5832000" cy="5479841"/>
          </a:xfrm>
        </p:grpSpPr>
        <p:grpSp>
          <p:nvGrpSpPr>
            <p:cNvPr id="102" name="Gruppieren 101"/>
            <p:cNvGrpSpPr>
              <a:grpSpLocks noChangeAspect="1"/>
            </p:cNvGrpSpPr>
            <p:nvPr userDrawn="1"/>
          </p:nvGrpSpPr>
          <p:grpSpPr>
            <a:xfrm rot="5400000">
              <a:off x="5647402" y="2413212"/>
              <a:ext cx="5434836" cy="2717420"/>
              <a:chOff x="1364520" y="2554530"/>
              <a:chExt cx="6480000" cy="3240002"/>
            </a:xfrm>
          </p:grpSpPr>
          <p:sp>
            <p:nvSpPr>
              <p:cNvPr id="103" name="Rechteck 102"/>
              <p:cNvSpPr/>
              <p:nvPr userDrawn="1"/>
            </p:nvSpPr>
            <p:spPr>
              <a:xfrm>
                <a:off x="1364520" y="2554530"/>
                <a:ext cx="6480000" cy="3240002"/>
              </a:xfrm>
              <a:prstGeom prst="rect">
                <a:avLst/>
              </a:prstGeom>
              <a:solidFill>
                <a:srgbClr val="FFC484"/>
              </a:solidFill>
              <a:ln w="28575">
                <a:solidFill>
                  <a:schemeClr val="accent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104" name="Gerade Verbindung 103"/>
              <p:cNvCxnSpPr/>
              <p:nvPr userDrawn="1"/>
            </p:nvCxnSpPr>
            <p:spPr>
              <a:xfrm>
                <a:off x="3526615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Gerade Verbindung 104"/>
              <p:cNvCxnSpPr/>
              <p:nvPr userDrawn="1"/>
            </p:nvCxnSpPr>
            <p:spPr>
              <a:xfrm>
                <a:off x="5663211" y="2554530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Gerade Verbindung 105"/>
              <p:cNvCxnSpPr/>
              <p:nvPr userDrawn="1"/>
            </p:nvCxnSpPr>
            <p:spPr>
              <a:xfrm>
                <a:off x="4604520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Gruppieren 106"/>
            <p:cNvGrpSpPr>
              <a:grpSpLocks noChangeAspect="1"/>
            </p:cNvGrpSpPr>
            <p:nvPr userDrawn="1"/>
          </p:nvGrpSpPr>
          <p:grpSpPr>
            <a:xfrm rot="5400000">
              <a:off x="2739197" y="2413969"/>
              <a:ext cx="5434836" cy="2717420"/>
              <a:chOff x="1364520" y="2554530"/>
              <a:chExt cx="6480000" cy="3240002"/>
            </a:xfrm>
          </p:grpSpPr>
          <p:sp>
            <p:nvSpPr>
              <p:cNvPr id="108" name="Rechteck 107"/>
              <p:cNvSpPr/>
              <p:nvPr userDrawn="1"/>
            </p:nvSpPr>
            <p:spPr>
              <a:xfrm>
                <a:off x="1364520" y="2554530"/>
                <a:ext cx="6480000" cy="3240002"/>
              </a:xfrm>
              <a:prstGeom prst="rect">
                <a:avLst/>
              </a:prstGeom>
              <a:solidFill>
                <a:srgbClr val="FFC484"/>
              </a:solidFill>
              <a:ln w="28575">
                <a:solidFill>
                  <a:schemeClr val="accent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109" name="Gerade Verbindung 108"/>
              <p:cNvCxnSpPr/>
              <p:nvPr userDrawn="1"/>
            </p:nvCxnSpPr>
            <p:spPr>
              <a:xfrm>
                <a:off x="3526615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Gerade Verbindung 109"/>
              <p:cNvCxnSpPr/>
              <p:nvPr userDrawn="1"/>
            </p:nvCxnSpPr>
            <p:spPr>
              <a:xfrm>
                <a:off x="5663211" y="2554530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Gerade Verbindung 110"/>
              <p:cNvCxnSpPr/>
              <p:nvPr userDrawn="1"/>
            </p:nvCxnSpPr>
            <p:spPr>
              <a:xfrm>
                <a:off x="4604520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" name="Grafik 30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9399" y="3803304"/>
              <a:ext cx="5832000" cy="2731041"/>
            </a:xfrm>
            <a:prstGeom prst="rect">
              <a:avLst/>
            </a:prstGeom>
          </p:spPr>
        </p:pic>
      </p:grpSp>
      <p:pic>
        <p:nvPicPr>
          <p:cNvPr id="36" name="Grafik 35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11735" y1="34536" x2="12245" y2="69588"/>
                        <a14:foregroundMark x1="33673" y1="89175" x2="61735" y2="93299"/>
                        <a14:foregroundMark x1="72449" y1="88660" x2="87245" y2="78351"/>
                        <a14:foregroundMark x1="92857" y1="61856" x2="58163" y2="81443"/>
                        <a14:foregroundMark x1="61735" y1="70103" x2="94388" y2="51546"/>
                        <a14:foregroundMark x1="91837" y1="32990" x2="40816" y2="48454"/>
                        <a14:foregroundMark x1="81633" y1="43299" x2="35714" y2="63402"/>
                        <a14:foregroundMark x1="40816" y1="69072" x2="49490" y2="85052"/>
                        <a14:foregroundMark x1="33163" y1="84536" x2="21939" y2="29897"/>
                        <a14:foregroundMark x1="20408" y1="20103" x2="65816" y2="38660"/>
                        <a14:foregroundMark x1="65816" y1="37629" x2="60714" y2="3608"/>
                        <a14:foregroundMark x1="84184" y1="21134" x2="27041" y2="9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315" y="82559"/>
            <a:ext cx="360000" cy="360000"/>
          </a:xfrm>
          <a:prstGeom prst="rect">
            <a:avLst/>
          </a:prstGeom>
        </p:spPr>
      </p:pic>
      <p:pic>
        <p:nvPicPr>
          <p:cNvPr id="37" name="Grafik 36">
            <a:hlinkClick r:id="rId7"/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35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halbe_Felder_unt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06035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1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32" name="Rechteck 31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33" name="Rechteck 32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34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35" name="Rechteck 34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39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0" name="Rechteck 39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1" name="Rechteck 40"/>
          <p:cNvSpPr/>
          <p:nvPr userDrawn="1"/>
        </p:nvSpPr>
        <p:spPr>
          <a:xfrm>
            <a:off x="2163243" y="3866403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42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43" name="Rechteck 42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70" name="Gruppieren 69"/>
          <p:cNvGrpSpPr/>
          <p:nvPr userDrawn="1"/>
        </p:nvGrpSpPr>
        <p:grpSpPr>
          <a:xfrm flipV="1">
            <a:off x="3991918" y="998730"/>
            <a:ext cx="5832000" cy="5479841"/>
            <a:chOff x="3989399" y="1054504"/>
            <a:chExt cx="5832000" cy="5479841"/>
          </a:xfrm>
        </p:grpSpPr>
        <p:grpSp>
          <p:nvGrpSpPr>
            <p:cNvPr id="71" name="Gruppieren 70"/>
            <p:cNvGrpSpPr>
              <a:grpSpLocks noChangeAspect="1"/>
            </p:cNvGrpSpPr>
            <p:nvPr userDrawn="1"/>
          </p:nvGrpSpPr>
          <p:grpSpPr>
            <a:xfrm rot="5400000">
              <a:off x="5647402" y="2413212"/>
              <a:ext cx="5434836" cy="2717420"/>
              <a:chOff x="1364520" y="2554530"/>
              <a:chExt cx="6480000" cy="3240002"/>
            </a:xfrm>
          </p:grpSpPr>
          <p:sp>
            <p:nvSpPr>
              <p:cNvPr id="106" name="Rechteck 105"/>
              <p:cNvSpPr/>
              <p:nvPr userDrawn="1"/>
            </p:nvSpPr>
            <p:spPr>
              <a:xfrm>
                <a:off x="1364520" y="2554530"/>
                <a:ext cx="6480000" cy="3240002"/>
              </a:xfrm>
              <a:prstGeom prst="rect">
                <a:avLst/>
              </a:prstGeom>
              <a:solidFill>
                <a:srgbClr val="FFC484"/>
              </a:solidFill>
              <a:ln w="28575">
                <a:solidFill>
                  <a:schemeClr val="accent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107" name="Gerade Verbindung 106"/>
              <p:cNvCxnSpPr/>
              <p:nvPr userDrawn="1"/>
            </p:nvCxnSpPr>
            <p:spPr>
              <a:xfrm>
                <a:off x="3526615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Gerade Verbindung 107"/>
              <p:cNvCxnSpPr/>
              <p:nvPr userDrawn="1"/>
            </p:nvCxnSpPr>
            <p:spPr>
              <a:xfrm>
                <a:off x="5663211" y="2554530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Gerade Verbindung 108"/>
              <p:cNvCxnSpPr/>
              <p:nvPr userDrawn="1"/>
            </p:nvCxnSpPr>
            <p:spPr>
              <a:xfrm>
                <a:off x="4604520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uppieren 71"/>
            <p:cNvGrpSpPr>
              <a:grpSpLocks noChangeAspect="1"/>
            </p:cNvGrpSpPr>
            <p:nvPr userDrawn="1"/>
          </p:nvGrpSpPr>
          <p:grpSpPr>
            <a:xfrm rot="5400000">
              <a:off x="2739197" y="2413969"/>
              <a:ext cx="5434836" cy="2717420"/>
              <a:chOff x="1364520" y="2554530"/>
              <a:chExt cx="6480000" cy="3240002"/>
            </a:xfrm>
          </p:grpSpPr>
          <p:sp>
            <p:nvSpPr>
              <p:cNvPr id="74" name="Rechteck 73"/>
              <p:cNvSpPr/>
              <p:nvPr userDrawn="1"/>
            </p:nvSpPr>
            <p:spPr>
              <a:xfrm>
                <a:off x="1364520" y="2554530"/>
                <a:ext cx="6480000" cy="3240002"/>
              </a:xfrm>
              <a:prstGeom prst="rect">
                <a:avLst/>
              </a:prstGeom>
              <a:solidFill>
                <a:srgbClr val="FFC484"/>
              </a:solidFill>
              <a:ln w="28575">
                <a:solidFill>
                  <a:schemeClr val="accent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75" name="Gerade Verbindung 74"/>
              <p:cNvCxnSpPr/>
              <p:nvPr userDrawn="1"/>
            </p:nvCxnSpPr>
            <p:spPr>
              <a:xfrm>
                <a:off x="3526615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Gerade Verbindung 103"/>
              <p:cNvCxnSpPr/>
              <p:nvPr userDrawn="1"/>
            </p:nvCxnSpPr>
            <p:spPr>
              <a:xfrm>
                <a:off x="5663211" y="2554530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Gerade Verbindung 104"/>
              <p:cNvCxnSpPr/>
              <p:nvPr userDrawn="1"/>
            </p:nvCxnSpPr>
            <p:spPr>
              <a:xfrm>
                <a:off x="4604520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73" name="Grafik 30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9399" y="3803304"/>
              <a:ext cx="5832000" cy="2731041"/>
            </a:xfrm>
            <a:prstGeom prst="rect">
              <a:avLst/>
            </a:prstGeom>
          </p:spPr>
        </p:pic>
      </p:grpSp>
      <p:pic>
        <p:nvPicPr>
          <p:cNvPr id="44" name="Grafik 43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11735" y1="34536" x2="12245" y2="69588"/>
                        <a14:foregroundMark x1="33673" y1="89175" x2="61735" y2="93299"/>
                        <a14:foregroundMark x1="72449" y1="88660" x2="87245" y2="78351"/>
                        <a14:foregroundMark x1="92857" y1="61856" x2="58163" y2="81443"/>
                        <a14:foregroundMark x1="61735" y1="70103" x2="94388" y2="51546"/>
                        <a14:foregroundMark x1="91837" y1="32990" x2="40816" y2="48454"/>
                        <a14:foregroundMark x1="81633" y1="43299" x2="35714" y2="63402"/>
                        <a14:foregroundMark x1="40816" y1="69072" x2="49490" y2="85052"/>
                        <a14:foregroundMark x1="33163" y1="84536" x2="21939" y2="29897"/>
                        <a14:foregroundMark x1="20408" y1="20103" x2="65816" y2="38660"/>
                        <a14:foregroundMark x1="65816" y1="37629" x2="60714" y2="3608"/>
                        <a14:foregroundMark x1="84184" y1="21134" x2="27041" y2="9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315" y="82559"/>
            <a:ext cx="360000" cy="360000"/>
          </a:xfrm>
          <a:prstGeom prst="rect">
            <a:avLst/>
          </a:prstGeom>
        </p:spPr>
      </p:pic>
      <p:pic>
        <p:nvPicPr>
          <p:cNvPr id="45" name="Grafik 44">
            <a:hlinkClick r:id="rId7"/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2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hyperlink" Target="https://creativecommons.org/licenses/by-sa/3.0/de/" TargetMode="Externa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/>
          <p:cNvSpPr txBox="1"/>
          <p:nvPr/>
        </p:nvSpPr>
        <p:spPr>
          <a:xfrm>
            <a:off x="7041367" y="5996113"/>
            <a:ext cx="2763119" cy="78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 Koblenz-Landau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Campus Koblenz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für Sportwissenschaft (FB3)</a:t>
            </a:r>
          </a:p>
          <a:p>
            <a:pPr algn="r"/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Universitätsstraße 1, 56070 Koblenz</a:t>
            </a:r>
            <a:endParaRPr lang="de-DE" sz="1137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 descr="KNSU-PowerPoint-Vorlage-Seite-1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0" y="3602"/>
            <a:ext cx="9906000" cy="6856619"/>
          </a:xfrm>
          <a:prstGeom prst="rect">
            <a:avLst/>
          </a:prstGeom>
        </p:spPr>
      </p:pic>
      <p:grpSp>
        <p:nvGrpSpPr>
          <p:cNvPr id="31" name="Gruppieren 30"/>
          <p:cNvGrpSpPr>
            <a:grpSpLocks noChangeAspect="1"/>
          </p:cNvGrpSpPr>
          <p:nvPr userDrawn="1"/>
        </p:nvGrpSpPr>
        <p:grpSpPr>
          <a:xfrm rot="5400000">
            <a:off x="4185966" y="1352909"/>
            <a:ext cx="5768450" cy="2884231"/>
            <a:chOff x="1364520" y="2554530"/>
            <a:chExt cx="6480000" cy="3240002"/>
          </a:xfrm>
          <a:scene3d>
            <a:camera prst="perspectiveRelaxedModerately" fov="5700000">
              <a:rot lat="2676000" lon="3720000" rev="20448000"/>
            </a:camera>
            <a:lightRig rig="threePt" dir="t"/>
          </a:scene3d>
        </p:grpSpPr>
        <p:sp>
          <p:nvSpPr>
            <p:cNvPr id="32" name="Rechteck 31"/>
            <p:cNvSpPr/>
            <p:nvPr userDrawn="1"/>
          </p:nvSpPr>
          <p:spPr>
            <a:xfrm>
              <a:off x="1364520" y="2554530"/>
              <a:ext cx="6480000" cy="3240002"/>
            </a:xfrm>
            <a:prstGeom prst="rect">
              <a:avLst/>
            </a:prstGeom>
            <a:solidFill>
              <a:srgbClr val="FFC484"/>
            </a:solidFill>
            <a:ln w="28575"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33" name="Gerade Verbindung 32"/>
            <p:cNvCxnSpPr/>
            <p:nvPr userDrawn="1"/>
          </p:nvCxnSpPr>
          <p:spPr>
            <a:xfrm>
              <a:off x="3526615" y="2554532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 userDrawn="1"/>
          </p:nvCxnSpPr>
          <p:spPr>
            <a:xfrm>
              <a:off x="5663211" y="2554530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 userDrawn="1"/>
          </p:nvCxnSpPr>
          <p:spPr>
            <a:xfrm>
              <a:off x="4604520" y="2554532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ieren 35"/>
          <p:cNvGrpSpPr>
            <a:grpSpLocks noChangeAspect="1"/>
          </p:cNvGrpSpPr>
          <p:nvPr userDrawn="1"/>
        </p:nvGrpSpPr>
        <p:grpSpPr>
          <a:xfrm>
            <a:off x="5133744" y="1958618"/>
            <a:ext cx="3734691" cy="840312"/>
            <a:chOff x="5133020" y="2366968"/>
            <a:chExt cx="3557974" cy="802139"/>
          </a:xfrm>
          <a:scene3d>
            <a:camera prst="perspectiveRelaxedModerately" fov="5700000">
              <a:rot lat="828021" lon="3172554" rev="123117"/>
            </a:camera>
            <a:lightRig rig="threePt" dir="t"/>
          </a:scene3d>
        </p:grpSpPr>
        <p:sp>
          <p:nvSpPr>
            <p:cNvPr id="37" name="Rechteck 36"/>
            <p:cNvSpPr/>
            <p:nvPr userDrawn="1"/>
          </p:nvSpPr>
          <p:spPr>
            <a:xfrm>
              <a:off x="5133020" y="2366968"/>
              <a:ext cx="3557974" cy="18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8" name="Rechteck 37"/>
            <p:cNvSpPr/>
            <p:nvPr userDrawn="1"/>
          </p:nvSpPr>
          <p:spPr>
            <a:xfrm>
              <a:off x="5133020" y="2366970"/>
              <a:ext cx="3555395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9" name="Rechteck 38"/>
            <p:cNvSpPr/>
            <p:nvPr userDrawn="1"/>
          </p:nvSpPr>
          <p:spPr>
            <a:xfrm>
              <a:off x="5403052" y="2384970"/>
              <a:ext cx="3019646" cy="342000"/>
            </a:xfrm>
            <a:prstGeom prst="rect">
              <a:avLst/>
            </a:prstGeom>
            <a:pattFill prst="lgGrid">
              <a:fgClr>
                <a:srgbClr val="506C8A"/>
              </a:fgClr>
              <a:bgClr>
                <a:srgbClr val="FFC484"/>
              </a:bgClr>
            </a:patt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40" name="Gerade Verbindung 39"/>
            <p:cNvCxnSpPr/>
            <p:nvPr userDrawn="1"/>
          </p:nvCxnSpPr>
          <p:spPr>
            <a:xfrm>
              <a:off x="5133020" y="2377107"/>
              <a:ext cx="0" cy="79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/>
            <p:nvPr userDrawn="1"/>
          </p:nvCxnSpPr>
          <p:spPr>
            <a:xfrm>
              <a:off x="8688415" y="2374047"/>
              <a:ext cx="0" cy="79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0" b="100000" l="0" r="100000">
                        <a14:foregroundMark x1="11735" y1="34536" x2="12245" y2="69588"/>
                        <a14:foregroundMark x1="33673" y1="89175" x2="61735" y2="93299"/>
                        <a14:foregroundMark x1="72449" y1="88660" x2="87245" y2="78351"/>
                        <a14:foregroundMark x1="92857" y1="61856" x2="58163" y2="81443"/>
                        <a14:foregroundMark x1="61735" y1="70103" x2="94388" y2="51546"/>
                        <a14:foregroundMark x1="91837" y1="32990" x2="40816" y2="48454"/>
                        <a14:foregroundMark x1="81633" y1="43299" x2="35714" y2="63402"/>
                        <a14:foregroundMark x1="40816" y1="69072" x2="49490" y2="85052"/>
                        <a14:foregroundMark x1="33163" y1="84536" x2="21939" y2="29897"/>
                        <a14:foregroundMark x1="20408" y1="20103" x2="65816" y2="38660"/>
                        <a14:foregroundMark x1="65816" y1="37629" x2="60714" y2="3608"/>
                        <a14:foregroundMark x1="84184" y1="21134" x2="27041" y2="92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315" y="82559"/>
            <a:ext cx="360000" cy="360000"/>
          </a:xfrm>
          <a:prstGeom prst="rect">
            <a:avLst/>
          </a:prstGeom>
        </p:spPr>
      </p:pic>
      <p:pic>
        <p:nvPicPr>
          <p:cNvPr id="16" name="Grafik 15">
            <a:hlinkClick r:id="rId21"/>
          </p:cNvPr>
          <p:cNvPicPr>
            <a:picLocks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945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8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8" r:id="rId2"/>
    <p:sldLayoutId id="2147483700" r:id="rId3"/>
    <p:sldLayoutId id="2147483695" r:id="rId4"/>
    <p:sldLayoutId id="2147483697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699" r:id="rId11"/>
    <p:sldLayoutId id="2147483701" r:id="rId12"/>
    <p:sldLayoutId id="2147483676" r:id="rId13"/>
    <p:sldLayoutId id="2147483707" r:id="rId14"/>
    <p:sldLayoutId id="2147483708" r:id="rId15"/>
    <p:sldLayoutId id="2147483709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90641" rtl="0" eaLnBrk="1" latinLnBrk="0" hangingPunct="1">
        <a:spcBef>
          <a:spcPct val="0"/>
        </a:spcBef>
        <a:buNone/>
        <a:defRPr sz="5200" b="1" kern="1200">
          <a:solidFill>
            <a:schemeClr val="tx1"/>
          </a:solidFill>
          <a:latin typeface="Nottke" pitchFamily="2" charset="0"/>
          <a:ea typeface="+mj-ea"/>
          <a:cs typeface="+mj-cs"/>
        </a:defRPr>
      </a:lvl1pPr>
    </p:titleStyle>
    <p:bodyStyle>
      <a:lvl1pPr marL="371491" indent="-371491" algn="r" defTabSz="990641" rtl="0" eaLnBrk="1" latinLnBrk="0" hangingPunct="1">
        <a:spcBef>
          <a:spcPct val="20000"/>
        </a:spcBef>
        <a:buClr>
          <a:srgbClr val="00B050"/>
        </a:buClr>
        <a:buSzPct val="100000"/>
        <a:buFont typeface="Arial" pitchFamily="34" charset="0"/>
        <a:buChar char="●"/>
        <a:defRPr sz="21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4896" indent="-309575" algn="l" defTabSz="990641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301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622" indent="-247660" algn="l" defTabSz="990641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942" indent="-247660" algn="l" defTabSz="990641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262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58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90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022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2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4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6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8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60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2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242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564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microsoft.com/office/2007/relationships/hdphoto" Target="../media/hdphoto4.wdp"/><Relationship Id="rId7" Type="http://schemas.microsoft.com/office/2007/relationships/hdphoto" Target="../media/hdphoto5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4.png"/><Relationship Id="rId11" Type="http://schemas.microsoft.com/office/2007/relationships/hdphoto" Target="../media/hdphoto7.wdp"/><Relationship Id="rId5" Type="http://schemas.microsoft.com/office/2007/relationships/hdphoto" Target="../media/hdphoto3.wdp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microsoft.com/office/2007/relationships/hdphoto" Target="../media/hdphoto6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8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microsoft.com/office/2007/relationships/hdphoto" Target="../media/hdphoto7.wdp"/><Relationship Id="rId7" Type="http://schemas.microsoft.com/office/2007/relationships/hdphoto" Target="../media/hdphoto9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microsoft.com/office/2007/relationships/hdphoto" Target="../media/hdphoto6.wdp"/><Relationship Id="rId4" Type="http://schemas.openxmlformats.org/officeDocument/2006/relationships/image" Target="../media/image15.png"/><Relationship Id="rId9" Type="http://schemas.microsoft.com/office/2007/relationships/hdphoto" Target="../media/hdphoto5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microsoft.com/office/2007/relationships/hdphoto" Target="../media/hdphoto7.wdp"/><Relationship Id="rId7" Type="http://schemas.microsoft.com/office/2007/relationships/hdphoto" Target="../media/hdphoto9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9.png"/><Relationship Id="rId5" Type="http://schemas.microsoft.com/office/2007/relationships/hdphoto" Target="../media/hdphoto6.wdp"/><Relationship Id="rId4" Type="http://schemas.openxmlformats.org/officeDocument/2006/relationships/image" Target="../media/image15.png"/><Relationship Id="rId9" Type="http://schemas.microsoft.com/office/2007/relationships/hdphoto" Target="../media/hdphoto5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209" y="2337218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1"/>
          <p:cNvSpPr txBox="1">
            <a:spLocks/>
          </p:cNvSpPr>
          <p:nvPr/>
        </p:nvSpPr>
        <p:spPr>
          <a:xfrm>
            <a:off x="947554" y="1129643"/>
            <a:ext cx="7893877" cy="360040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400" b="1" dirty="0" smtClean="0">
                <a:solidFill>
                  <a:srgbClr val="0070C0"/>
                </a:solidFill>
              </a:rPr>
              <a:t>Vorlagenvarianten zur Unterrichtsplanung – Tennis </a:t>
            </a:r>
            <a:endParaRPr lang="de-DE" sz="2400" b="1" dirty="0">
              <a:solidFill>
                <a:srgbClr val="0070C0"/>
              </a:solidFill>
            </a:endParaRPr>
          </a:p>
          <a:p>
            <a:pPr algn="l"/>
            <a:endParaRPr lang="de-DE" b="1" dirty="0"/>
          </a:p>
        </p:txBody>
      </p:sp>
      <p:sp>
        <p:nvSpPr>
          <p:cNvPr id="49" name="Inhaltsplatzhalter 1"/>
          <p:cNvSpPr txBox="1">
            <a:spLocks/>
          </p:cNvSpPr>
          <p:nvPr/>
        </p:nvSpPr>
        <p:spPr>
          <a:xfrm>
            <a:off x="383012" y="5299268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b="1" dirty="0"/>
          </a:p>
        </p:txBody>
      </p:sp>
      <p:pic>
        <p:nvPicPr>
          <p:cNvPr id="6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633" y="236427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144" y="2553242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990" y="2548070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557" y="2313500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216" y="2303875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444" y="2499820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13" y="2499820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Inhaltsplatzhalter 1"/>
          <p:cNvSpPr txBox="1">
            <a:spLocks/>
          </p:cNvSpPr>
          <p:nvPr/>
        </p:nvSpPr>
        <p:spPr>
          <a:xfrm>
            <a:off x="6019729" y="1808820"/>
            <a:ext cx="3568786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 smtClean="0"/>
              <a:t>Übungsmaterial</a:t>
            </a:r>
            <a:r>
              <a:rPr lang="de-DE" sz="2000" dirty="0" smtClean="0"/>
              <a:t> ab Folie 2</a:t>
            </a:r>
            <a:endParaRPr lang="de-DE" dirty="0"/>
          </a:p>
        </p:txBody>
      </p:sp>
      <p:sp>
        <p:nvSpPr>
          <p:cNvPr id="55" name="Inhaltsplatzhalter 1"/>
          <p:cNvSpPr txBox="1">
            <a:spLocks/>
          </p:cNvSpPr>
          <p:nvPr/>
        </p:nvSpPr>
        <p:spPr>
          <a:xfrm>
            <a:off x="362490" y="1955887"/>
            <a:ext cx="4977392" cy="97805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 smtClean="0"/>
              <a:t>3 </a:t>
            </a:r>
            <a:r>
              <a:rPr lang="de-DE" sz="2000" dirty="0" smtClean="0"/>
              <a:t>verschiedene Ansichten (3D, 2D, frontal)</a:t>
            </a:r>
          </a:p>
          <a:p>
            <a:pPr algn="l"/>
            <a:r>
              <a:rPr lang="de-DE" sz="2000" b="1" dirty="0" smtClean="0"/>
              <a:t>12</a:t>
            </a:r>
            <a:r>
              <a:rPr lang="de-DE" sz="2000" dirty="0" smtClean="0"/>
              <a:t> verschiedene Vorlagenvarianten</a:t>
            </a:r>
            <a:endParaRPr lang="de-DE" dirty="0"/>
          </a:p>
        </p:txBody>
      </p:sp>
      <p:sp>
        <p:nvSpPr>
          <p:cNvPr id="137" name="Inhaltsplatzhalter 1"/>
          <p:cNvSpPr txBox="1">
            <a:spLocks/>
          </p:cNvSpPr>
          <p:nvPr/>
        </p:nvSpPr>
        <p:spPr>
          <a:xfrm>
            <a:off x="569571" y="3561930"/>
            <a:ext cx="522198" cy="383619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600" dirty="0" smtClean="0"/>
              <a:t>3D</a:t>
            </a:r>
            <a:endParaRPr lang="de-DE" dirty="0"/>
          </a:p>
        </p:txBody>
      </p:sp>
      <p:sp>
        <p:nvSpPr>
          <p:cNvPr id="138" name="Inhaltsplatzhalter 1"/>
          <p:cNvSpPr txBox="1">
            <a:spLocks/>
          </p:cNvSpPr>
          <p:nvPr/>
        </p:nvSpPr>
        <p:spPr>
          <a:xfrm>
            <a:off x="3129532" y="4378398"/>
            <a:ext cx="522198" cy="383619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600" dirty="0" smtClean="0"/>
              <a:t>2D</a:t>
            </a:r>
            <a:endParaRPr lang="de-DE" dirty="0"/>
          </a:p>
        </p:txBody>
      </p:sp>
      <p:sp>
        <p:nvSpPr>
          <p:cNvPr id="139" name="Inhaltsplatzhalter 1"/>
          <p:cNvSpPr txBox="1">
            <a:spLocks/>
          </p:cNvSpPr>
          <p:nvPr/>
        </p:nvSpPr>
        <p:spPr>
          <a:xfrm>
            <a:off x="4823174" y="2695807"/>
            <a:ext cx="863777" cy="383619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600" dirty="0" smtClean="0"/>
              <a:t>frontal</a:t>
            </a:r>
            <a:endParaRPr lang="de-DE" dirty="0"/>
          </a:p>
        </p:txBody>
      </p:sp>
      <p:grpSp>
        <p:nvGrpSpPr>
          <p:cNvPr id="153" name="Gruppieren 152"/>
          <p:cNvGrpSpPr>
            <a:grpSpLocks noChangeAspect="1"/>
          </p:cNvGrpSpPr>
          <p:nvPr/>
        </p:nvGrpSpPr>
        <p:grpSpPr>
          <a:xfrm>
            <a:off x="1082570" y="2123855"/>
            <a:ext cx="2316452" cy="3652855"/>
            <a:chOff x="5628075" y="968162"/>
            <a:chExt cx="3387087" cy="5341158"/>
          </a:xfrm>
        </p:grpSpPr>
        <p:grpSp>
          <p:nvGrpSpPr>
            <p:cNvPr id="154" name="Gruppieren 153"/>
            <p:cNvGrpSpPr>
              <a:grpSpLocks noChangeAspect="1"/>
            </p:cNvGrpSpPr>
            <p:nvPr userDrawn="1"/>
          </p:nvGrpSpPr>
          <p:grpSpPr>
            <a:xfrm rot="5400000">
              <a:off x="4682546" y="2303451"/>
              <a:ext cx="5341158" cy="2670580"/>
              <a:chOff x="1364520" y="2554530"/>
              <a:chExt cx="6480000" cy="3240002"/>
            </a:xfrm>
            <a:scene3d>
              <a:camera prst="perspectiveRelaxedModerately" fov="5700000">
                <a:rot lat="2676000" lon="3720000" rev="20448000"/>
              </a:camera>
              <a:lightRig rig="threePt" dir="t"/>
            </a:scene3d>
          </p:grpSpPr>
          <p:sp>
            <p:nvSpPr>
              <p:cNvPr id="161" name="Rechteck 160"/>
              <p:cNvSpPr/>
              <p:nvPr userDrawn="1"/>
            </p:nvSpPr>
            <p:spPr>
              <a:xfrm>
                <a:off x="1364520" y="2554530"/>
                <a:ext cx="6480000" cy="3240002"/>
              </a:xfrm>
              <a:prstGeom prst="rect">
                <a:avLst/>
              </a:prstGeom>
              <a:solidFill>
                <a:srgbClr val="FFC484"/>
              </a:solidFill>
              <a:ln w="28575">
                <a:solidFill>
                  <a:schemeClr val="accent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162" name="Gerade Verbindung 161"/>
              <p:cNvCxnSpPr/>
              <p:nvPr userDrawn="1"/>
            </p:nvCxnSpPr>
            <p:spPr>
              <a:xfrm>
                <a:off x="3526615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Gerade Verbindung 162"/>
              <p:cNvCxnSpPr/>
              <p:nvPr userDrawn="1"/>
            </p:nvCxnSpPr>
            <p:spPr>
              <a:xfrm>
                <a:off x="5663211" y="2554530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Gerade Verbindung 163"/>
              <p:cNvCxnSpPr/>
              <p:nvPr userDrawn="1"/>
            </p:nvCxnSpPr>
            <p:spPr>
              <a:xfrm>
                <a:off x="4604520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5" name="Gruppieren 154"/>
            <p:cNvGrpSpPr>
              <a:grpSpLocks noChangeAspect="1"/>
            </p:cNvGrpSpPr>
            <p:nvPr userDrawn="1"/>
          </p:nvGrpSpPr>
          <p:grpSpPr>
            <a:xfrm>
              <a:off x="5628075" y="2879415"/>
              <a:ext cx="3387087" cy="778076"/>
              <a:chOff x="5133020" y="2366968"/>
              <a:chExt cx="3557974" cy="802139"/>
            </a:xfrm>
            <a:scene3d>
              <a:camera prst="perspectiveRelaxedModerately" fov="5700000">
                <a:rot lat="828021" lon="3172554" rev="123117"/>
              </a:camera>
              <a:lightRig rig="threePt" dir="t"/>
            </a:scene3d>
          </p:grpSpPr>
          <p:sp>
            <p:nvSpPr>
              <p:cNvPr id="156" name="Rechteck 155"/>
              <p:cNvSpPr/>
              <p:nvPr userDrawn="1"/>
            </p:nvSpPr>
            <p:spPr>
              <a:xfrm>
                <a:off x="5133020" y="2366968"/>
                <a:ext cx="3557974" cy="18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57" name="Rechteck 156"/>
              <p:cNvSpPr/>
              <p:nvPr userDrawn="1"/>
            </p:nvSpPr>
            <p:spPr>
              <a:xfrm>
                <a:off x="5133020" y="2366970"/>
                <a:ext cx="3555395" cy="360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58" name="Rechteck 157"/>
              <p:cNvSpPr/>
              <p:nvPr userDrawn="1"/>
            </p:nvSpPr>
            <p:spPr>
              <a:xfrm>
                <a:off x="5403052" y="2384970"/>
                <a:ext cx="3019646" cy="342000"/>
              </a:xfrm>
              <a:prstGeom prst="rect">
                <a:avLst/>
              </a:prstGeom>
              <a:pattFill prst="lgGrid">
                <a:fgClr>
                  <a:srgbClr val="506C8A"/>
                </a:fgClr>
                <a:bgClr>
                  <a:srgbClr val="FFC484"/>
                </a:bgClr>
              </a:pattFill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159" name="Gerade Verbindung 158"/>
              <p:cNvCxnSpPr/>
              <p:nvPr userDrawn="1"/>
            </p:nvCxnSpPr>
            <p:spPr>
              <a:xfrm>
                <a:off x="5133020" y="2377107"/>
                <a:ext cx="0" cy="79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Gerade Verbindung 159"/>
              <p:cNvCxnSpPr/>
              <p:nvPr userDrawn="1"/>
            </p:nvCxnSpPr>
            <p:spPr>
              <a:xfrm>
                <a:off x="8688415" y="2374047"/>
                <a:ext cx="0" cy="79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5" name="Gruppieren 164"/>
          <p:cNvGrpSpPr>
            <a:grpSpLocks noChangeAspect="1"/>
          </p:cNvGrpSpPr>
          <p:nvPr/>
        </p:nvGrpSpPr>
        <p:grpSpPr>
          <a:xfrm>
            <a:off x="1937217" y="4914165"/>
            <a:ext cx="2936230" cy="1468116"/>
            <a:chOff x="1364520" y="2554530"/>
            <a:chExt cx="6480000" cy="3240002"/>
          </a:xfrm>
        </p:grpSpPr>
        <p:sp>
          <p:nvSpPr>
            <p:cNvPr id="166" name="Rechteck 165"/>
            <p:cNvSpPr/>
            <p:nvPr userDrawn="1"/>
          </p:nvSpPr>
          <p:spPr>
            <a:xfrm>
              <a:off x="1364520" y="2554530"/>
              <a:ext cx="6480000" cy="3240002"/>
            </a:xfrm>
            <a:prstGeom prst="rect">
              <a:avLst/>
            </a:prstGeom>
            <a:solidFill>
              <a:srgbClr val="FFC484"/>
            </a:solidFill>
            <a:ln w="28575"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167" name="Gerade Verbindung 166"/>
            <p:cNvCxnSpPr/>
            <p:nvPr userDrawn="1"/>
          </p:nvCxnSpPr>
          <p:spPr>
            <a:xfrm>
              <a:off x="3526615" y="2554532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Gerade Verbindung 168"/>
            <p:cNvCxnSpPr/>
            <p:nvPr userDrawn="1"/>
          </p:nvCxnSpPr>
          <p:spPr>
            <a:xfrm>
              <a:off x="5663211" y="2554530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Gerade Verbindung 169"/>
            <p:cNvCxnSpPr/>
            <p:nvPr userDrawn="1"/>
          </p:nvCxnSpPr>
          <p:spPr>
            <a:xfrm>
              <a:off x="4604520" y="2554532"/>
              <a:ext cx="0" cy="32400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uppieren 170"/>
          <p:cNvGrpSpPr>
            <a:grpSpLocks noChangeAspect="1"/>
          </p:cNvGrpSpPr>
          <p:nvPr/>
        </p:nvGrpSpPr>
        <p:grpSpPr>
          <a:xfrm>
            <a:off x="4469971" y="2377647"/>
            <a:ext cx="1633011" cy="2771867"/>
            <a:chOff x="5133020" y="143635"/>
            <a:chExt cx="3557974" cy="6039291"/>
          </a:xfrm>
        </p:grpSpPr>
        <p:grpSp>
          <p:nvGrpSpPr>
            <p:cNvPr id="172" name="Gruppieren 171"/>
            <p:cNvGrpSpPr>
              <a:grpSpLocks noChangeAspect="1"/>
            </p:cNvGrpSpPr>
            <p:nvPr userDrawn="1"/>
          </p:nvGrpSpPr>
          <p:grpSpPr>
            <a:xfrm rot="5400000">
              <a:off x="3893229" y="1653457"/>
              <a:ext cx="6039291" cy="3019648"/>
              <a:chOff x="1364520" y="2554530"/>
              <a:chExt cx="6480000" cy="3240002"/>
            </a:xfrm>
            <a:scene3d>
              <a:camera prst="perspectiveRelaxedModerately" fov="5700000">
                <a:rot lat="0" lon="3300000" rev="0"/>
              </a:camera>
              <a:lightRig rig="threePt" dir="t"/>
            </a:scene3d>
          </p:grpSpPr>
          <p:sp>
            <p:nvSpPr>
              <p:cNvPr id="180" name="Rechteck 179"/>
              <p:cNvSpPr/>
              <p:nvPr userDrawn="1"/>
            </p:nvSpPr>
            <p:spPr>
              <a:xfrm>
                <a:off x="1364520" y="2554530"/>
                <a:ext cx="6480000" cy="3240002"/>
              </a:xfrm>
              <a:prstGeom prst="rect">
                <a:avLst/>
              </a:prstGeom>
              <a:solidFill>
                <a:srgbClr val="FFC484"/>
              </a:solidFill>
              <a:ln w="28575">
                <a:solidFill>
                  <a:schemeClr val="accent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181" name="Gerade Verbindung 180"/>
              <p:cNvCxnSpPr/>
              <p:nvPr userDrawn="1"/>
            </p:nvCxnSpPr>
            <p:spPr>
              <a:xfrm>
                <a:off x="3526615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 Verbindung 181"/>
              <p:cNvCxnSpPr/>
              <p:nvPr userDrawn="1"/>
            </p:nvCxnSpPr>
            <p:spPr>
              <a:xfrm>
                <a:off x="5663211" y="2554530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 Verbindung 182"/>
              <p:cNvCxnSpPr/>
              <p:nvPr userDrawn="1"/>
            </p:nvCxnSpPr>
            <p:spPr>
              <a:xfrm>
                <a:off x="4604520" y="2554532"/>
                <a:ext cx="0" cy="32400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Gruppieren 172"/>
            <p:cNvGrpSpPr/>
            <p:nvPr userDrawn="1"/>
          </p:nvGrpSpPr>
          <p:grpSpPr>
            <a:xfrm>
              <a:off x="5133020" y="2366968"/>
              <a:ext cx="3557974" cy="802139"/>
              <a:chOff x="5133020" y="2366968"/>
              <a:chExt cx="3557974" cy="802139"/>
            </a:xfrm>
          </p:grpSpPr>
          <p:sp>
            <p:nvSpPr>
              <p:cNvPr id="174" name="Rechteck 173"/>
              <p:cNvSpPr/>
              <p:nvPr userDrawn="1"/>
            </p:nvSpPr>
            <p:spPr>
              <a:xfrm>
                <a:off x="5133020" y="2366968"/>
                <a:ext cx="3557974" cy="18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75" name="Rechteck 174"/>
              <p:cNvSpPr/>
              <p:nvPr userDrawn="1"/>
            </p:nvSpPr>
            <p:spPr>
              <a:xfrm>
                <a:off x="5133020" y="2366970"/>
                <a:ext cx="3555395" cy="360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76" name="Rechteck 175"/>
              <p:cNvSpPr/>
              <p:nvPr userDrawn="1"/>
            </p:nvSpPr>
            <p:spPr>
              <a:xfrm>
                <a:off x="5403052" y="2384970"/>
                <a:ext cx="3019646" cy="342000"/>
              </a:xfrm>
              <a:prstGeom prst="rect">
                <a:avLst/>
              </a:prstGeom>
              <a:pattFill prst="lgGrid">
                <a:fgClr>
                  <a:srgbClr val="506C8A"/>
                </a:fgClr>
                <a:bgClr>
                  <a:srgbClr val="FFC484"/>
                </a:bgClr>
              </a:pattFill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177" name="Gerade Verbindung 176"/>
              <p:cNvCxnSpPr/>
              <p:nvPr userDrawn="1"/>
            </p:nvCxnSpPr>
            <p:spPr>
              <a:xfrm>
                <a:off x="5133020" y="2377107"/>
                <a:ext cx="0" cy="79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 Verbindung 178"/>
              <p:cNvCxnSpPr/>
              <p:nvPr userDrawn="1"/>
            </p:nvCxnSpPr>
            <p:spPr>
              <a:xfrm>
                <a:off x="8688415" y="2374047"/>
                <a:ext cx="0" cy="79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1749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E:\1_M8 Sportdidaktisches Projekt M8\1_Spezialistenauftrag\PPT - Digitale Planung von Sportunterricht\Bilder Gimp\fertig_bearbeitet\laufleiter_skaliert_300_h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0296" l="6835" r="100000">
                        <a14:foregroundMark x1="45324" y1="50135" x2="45324" y2="50135"/>
                        <a14:foregroundMark x1="70144" y1="27493" x2="70144" y2="27493"/>
                        <a14:foregroundMark x1="66906" y1="30728" x2="66906" y2="30728"/>
                        <a14:foregroundMark x1="79856" y1="29111" x2="79856" y2="29111"/>
                        <a14:foregroundMark x1="7194" y1="76550" x2="7194" y2="76550"/>
                        <a14:foregroundMark x1="36691" y1="90296" x2="36691" y2="90296"/>
                        <a14:backgroundMark x1="74000" y1="28250" x2="74000" y2="28250"/>
                        <a14:backgroundMark x1="71667" y1="31000" x2="71667" y2="31000"/>
                        <a14:backgroundMark x1="75000" y1="25250" x2="80333" y2="2600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092">
            <a:off x="730993" y="3968202"/>
            <a:ext cx="1721858" cy="229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845" y="3193743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69" y="3220796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780" y="340976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626" y="3404595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296" y="327594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955" y="3266316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16" y="346226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52" y="346226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3750010" y="4162660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3867900" y="42732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3902410" y="4545943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4020300" y="465655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171302" y="430641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042067" y="423499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287615" y="46209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158380" y="454954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4121228" y="355190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4220952" y="3810082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3917885" y="3770361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3843987" y="353156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572589" y="3788766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504051" y="355474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301706" y="3816359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228029" y="357555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782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Abgerundetes Rechteck 95"/>
          <p:cNvSpPr>
            <a:spLocks noChangeAspect="1"/>
          </p:cNvSpPr>
          <p:nvPr/>
        </p:nvSpPr>
        <p:spPr>
          <a:xfrm>
            <a:off x="2143509" y="42676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97" name="Abgerundetes Rechteck 96"/>
          <p:cNvSpPr>
            <a:spLocks noChangeAspect="1"/>
          </p:cNvSpPr>
          <p:nvPr/>
        </p:nvSpPr>
        <p:spPr>
          <a:xfrm>
            <a:off x="657927" y="43476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grpSp>
        <p:nvGrpSpPr>
          <p:cNvPr id="98" name="Gruppieren 97"/>
          <p:cNvGrpSpPr/>
          <p:nvPr/>
        </p:nvGrpSpPr>
        <p:grpSpPr>
          <a:xfrm>
            <a:off x="773127" y="1901243"/>
            <a:ext cx="360000" cy="360000"/>
            <a:chOff x="-1563664" y="2228877"/>
            <a:chExt cx="360000" cy="360000"/>
          </a:xfrm>
        </p:grpSpPr>
        <p:grpSp>
          <p:nvGrpSpPr>
            <p:cNvPr id="99" name="Gruppieren 98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01" name="Abgerundetes Rechteck 100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Rad 101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0" name="Rechteck 99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03" name="Gruppieren 102"/>
          <p:cNvGrpSpPr/>
          <p:nvPr/>
        </p:nvGrpSpPr>
        <p:grpSpPr>
          <a:xfrm>
            <a:off x="1845103" y="1798285"/>
            <a:ext cx="360000" cy="360000"/>
            <a:chOff x="8244209" y="2420888"/>
            <a:chExt cx="360000" cy="360000"/>
          </a:xfrm>
        </p:grpSpPr>
        <p:grpSp>
          <p:nvGrpSpPr>
            <p:cNvPr id="104" name="Gruppieren 103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06" name="Abgerundetes Rechteck 105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7" name="Rad 106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5" name="Rechteck 104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08" name="Gruppieren 107"/>
          <p:cNvGrpSpPr/>
          <p:nvPr/>
        </p:nvGrpSpPr>
        <p:grpSpPr>
          <a:xfrm>
            <a:off x="1120425" y="3019119"/>
            <a:ext cx="367832" cy="374249"/>
            <a:chOff x="-1563664" y="2804981"/>
            <a:chExt cx="367832" cy="374249"/>
          </a:xfrm>
        </p:grpSpPr>
        <p:sp>
          <p:nvSpPr>
            <p:cNvPr id="109" name="Rad 108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0" name="Rechteck 109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11" name="Gruppieren 110"/>
          <p:cNvGrpSpPr/>
          <p:nvPr/>
        </p:nvGrpSpPr>
        <p:grpSpPr>
          <a:xfrm>
            <a:off x="1974510" y="3055050"/>
            <a:ext cx="369526" cy="374249"/>
            <a:chOff x="-1023743" y="2804981"/>
            <a:chExt cx="369526" cy="374249"/>
          </a:xfrm>
        </p:grpSpPr>
        <p:sp>
          <p:nvSpPr>
            <p:cNvPr id="112" name="Rad 111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3" name="Rechteck 112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14" name="Gruppieren 113"/>
          <p:cNvGrpSpPr/>
          <p:nvPr/>
        </p:nvGrpSpPr>
        <p:grpSpPr>
          <a:xfrm>
            <a:off x="925527" y="2053643"/>
            <a:ext cx="360000" cy="360000"/>
            <a:chOff x="-1563664" y="2228877"/>
            <a:chExt cx="360000" cy="360000"/>
          </a:xfrm>
        </p:grpSpPr>
        <p:grpSp>
          <p:nvGrpSpPr>
            <p:cNvPr id="115" name="Gruppieren 114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17" name="Abgerundetes Rechteck 116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8" name="Rad 117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6" name="Rechteck 115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19" name="Gruppieren 118"/>
          <p:cNvGrpSpPr/>
          <p:nvPr/>
        </p:nvGrpSpPr>
        <p:grpSpPr>
          <a:xfrm>
            <a:off x="1077927" y="2206043"/>
            <a:ext cx="360000" cy="360000"/>
            <a:chOff x="-1563664" y="2228877"/>
            <a:chExt cx="360000" cy="360000"/>
          </a:xfrm>
        </p:grpSpPr>
        <p:grpSp>
          <p:nvGrpSpPr>
            <p:cNvPr id="120" name="Gruppieren 119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22" name="Abgerundetes Rechteck 121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3" name="Rad 122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1" name="Rechteck 120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24" name="Gruppieren 123"/>
          <p:cNvGrpSpPr/>
          <p:nvPr/>
        </p:nvGrpSpPr>
        <p:grpSpPr>
          <a:xfrm>
            <a:off x="1230327" y="2358443"/>
            <a:ext cx="360000" cy="360000"/>
            <a:chOff x="-1563664" y="2228877"/>
            <a:chExt cx="360000" cy="360000"/>
          </a:xfrm>
        </p:grpSpPr>
        <p:grpSp>
          <p:nvGrpSpPr>
            <p:cNvPr id="125" name="Gruppieren 124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8" name="Rad 127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6" name="Rechteck 125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29" name="Gruppieren 128"/>
          <p:cNvGrpSpPr/>
          <p:nvPr/>
        </p:nvGrpSpPr>
        <p:grpSpPr>
          <a:xfrm>
            <a:off x="1997503" y="1950685"/>
            <a:ext cx="360000" cy="360000"/>
            <a:chOff x="8244209" y="2420888"/>
            <a:chExt cx="360000" cy="360000"/>
          </a:xfrm>
        </p:grpSpPr>
        <p:grpSp>
          <p:nvGrpSpPr>
            <p:cNvPr id="130" name="Gruppieren 129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32" name="Abgerundetes Rechteck 131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3" name="Rad 132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1" name="Rechteck 130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34" name="Gruppieren 133"/>
          <p:cNvGrpSpPr/>
          <p:nvPr/>
        </p:nvGrpSpPr>
        <p:grpSpPr>
          <a:xfrm>
            <a:off x="2149903" y="2103085"/>
            <a:ext cx="360000" cy="360000"/>
            <a:chOff x="8244209" y="2420888"/>
            <a:chExt cx="360000" cy="360000"/>
          </a:xfrm>
        </p:grpSpPr>
        <p:grpSp>
          <p:nvGrpSpPr>
            <p:cNvPr id="135" name="Gruppieren 134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37" name="Abgerundetes Rechteck 136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Rad 137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6" name="Rechteck 135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39" name="Gruppieren 138"/>
          <p:cNvGrpSpPr/>
          <p:nvPr/>
        </p:nvGrpSpPr>
        <p:grpSpPr>
          <a:xfrm>
            <a:off x="2302303" y="2255485"/>
            <a:ext cx="360000" cy="360000"/>
            <a:chOff x="8244209" y="2420888"/>
            <a:chExt cx="360000" cy="360000"/>
          </a:xfrm>
        </p:grpSpPr>
        <p:grpSp>
          <p:nvGrpSpPr>
            <p:cNvPr id="140" name="Gruppieren 139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42" name="Abgerundetes Rechteck 141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Rad 142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1" name="Rechteck 140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44" name="Gruppieren 143"/>
          <p:cNvGrpSpPr/>
          <p:nvPr/>
        </p:nvGrpSpPr>
        <p:grpSpPr>
          <a:xfrm>
            <a:off x="1272825" y="3171519"/>
            <a:ext cx="367832" cy="374249"/>
            <a:chOff x="-1563664" y="2804981"/>
            <a:chExt cx="367832" cy="374249"/>
          </a:xfrm>
        </p:grpSpPr>
        <p:sp>
          <p:nvSpPr>
            <p:cNvPr id="145" name="Rad 144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6" name="Rechteck 145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47" name="Gruppieren 146"/>
          <p:cNvGrpSpPr/>
          <p:nvPr/>
        </p:nvGrpSpPr>
        <p:grpSpPr>
          <a:xfrm>
            <a:off x="1425225" y="3323919"/>
            <a:ext cx="367832" cy="374249"/>
            <a:chOff x="-1563664" y="2804981"/>
            <a:chExt cx="367832" cy="374249"/>
          </a:xfrm>
        </p:grpSpPr>
        <p:sp>
          <p:nvSpPr>
            <p:cNvPr id="148" name="Rad 147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9" name="Rechteck 148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50" name="Gruppieren 149"/>
          <p:cNvGrpSpPr/>
          <p:nvPr/>
        </p:nvGrpSpPr>
        <p:grpSpPr>
          <a:xfrm>
            <a:off x="1577625" y="3476319"/>
            <a:ext cx="367832" cy="374249"/>
            <a:chOff x="-1563664" y="2804981"/>
            <a:chExt cx="367832" cy="374249"/>
          </a:xfrm>
        </p:grpSpPr>
        <p:sp>
          <p:nvSpPr>
            <p:cNvPr id="151" name="Rad 150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2" name="Rechteck 151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53" name="Gruppieren 152"/>
          <p:cNvGrpSpPr/>
          <p:nvPr/>
        </p:nvGrpSpPr>
        <p:grpSpPr>
          <a:xfrm>
            <a:off x="1730025" y="3628719"/>
            <a:ext cx="367832" cy="374249"/>
            <a:chOff x="-1563664" y="2804981"/>
            <a:chExt cx="367832" cy="374249"/>
          </a:xfrm>
        </p:grpSpPr>
        <p:sp>
          <p:nvSpPr>
            <p:cNvPr id="154" name="Rad 153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5" name="Rechteck 154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56" name="Gruppieren 155"/>
          <p:cNvGrpSpPr/>
          <p:nvPr/>
        </p:nvGrpSpPr>
        <p:grpSpPr>
          <a:xfrm>
            <a:off x="2126910" y="3207450"/>
            <a:ext cx="369526" cy="374249"/>
            <a:chOff x="-1023743" y="2804981"/>
            <a:chExt cx="369526" cy="374249"/>
          </a:xfrm>
        </p:grpSpPr>
        <p:sp>
          <p:nvSpPr>
            <p:cNvPr id="157" name="Rad 156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8" name="Rechteck 157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59" name="Gruppieren 158"/>
          <p:cNvGrpSpPr/>
          <p:nvPr/>
        </p:nvGrpSpPr>
        <p:grpSpPr>
          <a:xfrm>
            <a:off x="2279310" y="3359850"/>
            <a:ext cx="369526" cy="374249"/>
            <a:chOff x="-1023743" y="2804981"/>
            <a:chExt cx="369526" cy="374249"/>
          </a:xfrm>
        </p:grpSpPr>
        <p:sp>
          <p:nvSpPr>
            <p:cNvPr id="160" name="Rad 159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1" name="Rechteck 160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62" name="Gruppieren 161"/>
          <p:cNvGrpSpPr/>
          <p:nvPr/>
        </p:nvGrpSpPr>
        <p:grpSpPr>
          <a:xfrm>
            <a:off x="2431710" y="3512250"/>
            <a:ext cx="369526" cy="374249"/>
            <a:chOff x="-1023743" y="2804981"/>
            <a:chExt cx="369526" cy="374249"/>
          </a:xfrm>
        </p:grpSpPr>
        <p:sp>
          <p:nvSpPr>
            <p:cNvPr id="163" name="Rad 162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4" name="Rechteck 163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65" name="Gruppieren 164"/>
          <p:cNvGrpSpPr/>
          <p:nvPr/>
        </p:nvGrpSpPr>
        <p:grpSpPr>
          <a:xfrm>
            <a:off x="2584110" y="3664650"/>
            <a:ext cx="369526" cy="374249"/>
            <a:chOff x="-1023743" y="2804981"/>
            <a:chExt cx="369526" cy="374249"/>
          </a:xfrm>
        </p:grpSpPr>
        <p:sp>
          <p:nvSpPr>
            <p:cNvPr id="166" name="Rad 165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7" name="Rechteck 166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sp>
        <p:nvSpPr>
          <p:cNvPr id="168" name="Abgerundetes Rechteck 167"/>
          <p:cNvSpPr>
            <a:spLocks noChangeAspect="1"/>
          </p:cNvSpPr>
          <p:nvPr/>
        </p:nvSpPr>
        <p:spPr>
          <a:xfrm>
            <a:off x="810327" y="45000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169" name="Abgerundetes Rechteck 168"/>
          <p:cNvSpPr>
            <a:spLocks noChangeAspect="1"/>
          </p:cNvSpPr>
          <p:nvPr/>
        </p:nvSpPr>
        <p:spPr>
          <a:xfrm>
            <a:off x="962727" y="46524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170" name="Abgerundetes Rechteck 169"/>
          <p:cNvSpPr>
            <a:spLocks noChangeAspect="1"/>
          </p:cNvSpPr>
          <p:nvPr/>
        </p:nvSpPr>
        <p:spPr>
          <a:xfrm>
            <a:off x="1115127" y="48048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171" name="Abgerundetes Rechteck 170"/>
          <p:cNvSpPr>
            <a:spLocks noChangeAspect="1"/>
          </p:cNvSpPr>
          <p:nvPr/>
        </p:nvSpPr>
        <p:spPr>
          <a:xfrm>
            <a:off x="2295909" y="44200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172" name="Abgerundetes Rechteck 171"/>
          <p:cNvSpPr>
            <a:spLocks noChangeAspect="1"/>
          </p:cNvSpPr>
          <p:nvPr/>
        </p:nvSpPr>
        <p:spPr>
          <a:xfrm>
            <a:off x="2448309" y="45724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173" name="Abgerundetes Rechteck 172"/>
          <p:cNvSpPr>
            <a:spLocks noChangeAspect="1"/>
          </p:cNvSpPr>
          <p:nvPr/>
        </p:nvSpPr>
        <p:spPr>
          <a:xfrm>
            <a:off x="2600709" y="47248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pic>
        <p:nvPicPr>
          <p:cNvPr id="190" name="Grafik 18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24" b="89524" l="789" r="980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741" y="1322325"/>
            <a:ext cx="3090672" cy="640080"/>
          </a:xfrm>
          <a:prstGeom prst="rect">
            <a:avLst/>
          </a:prstGeom>
        </p:spPr>
      </p:pic>
      <p:pic>
        <p:nvPicPr>
          <p:cNvPr id="193" name="Grafik 19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170" y="1310267"/>
            <a:ext cx="1560576" cy="110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80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8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8" name="Smiley 287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9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550" y="32140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8" name="Smiley 297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9" name="Smiley 298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0" name="Smiley 299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1" name="Smiley 300"/>
          <p:cNvSpPr>
            <a:spLocks noChangeAspect="1"/>
          </p:cNvSpPr>
          <p:nvPr/>
        </p:nvSpPr>
        <p:spPr>
          <a:xfrm>
            <a:off x="11458872" y="44397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2" name="Smiley 301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3" name="Smiley 302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4" name="Smiley 303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5" name="Smiley 304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856" y="620048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3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 smtClean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sp>
        <p:nvSpPr>
          <p:cNvPr id="344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345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346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347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cxnSp>
        <p:nvCxnSpPr>
          <p:cNvPr id="74" name="Gerade Verbindung mit Pfeil 73">
            <a:extLst>
              <a:ext uri="{FF2B5EF4-FFF2-40B4-BE49-F238E27FC236}">
                <a16:creationId xmlns="" xmlns:a16="http://schemas.microsoft.com/office/drawing/2014/main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5" name="Gerade Verbindung mit Pfeil 74">
            <a:extLst>
              <a:ext uri="{FF2B5EF4-FFF2-40B4-BE49-F238E27FC236}">
                <a16:creationId xmlns="" xmlns:a16="http://schemas.microsoft.com/office/drawing/2014/main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3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Abgerundetes Rechteck 6"/>
          <p:cNvSpPr>
            <a:spLocks noChangeAspect="1"/>
          </p:cNvSpPr>
          <p:nvPr/>
        </p:nvSpPr>
        <p:spPr>
          <a:xfrm>
            <a:off x="11524147" y="28430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Linie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>
            <a:spLocks noChangeAspect="1"/>
          </p:cNvSpPr>
          <p:nvPr/>
        </p:nvSpPr>
        <p:spPr>
          <a:xfrm>
            <a:off x="10038565" y="29230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/>
              <a:t>Linie</a:t>
            </a:r>
            <a:endParaRPr lang="de-DE" sz="600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10153765" y="476672"/>
            <a:ext cx="360000" cy="360000"/>
            <a:chOff x="-1563664" y="2228877"/>
            <a:chExt cx="360000" cy="360000"/>
          </a:xfrm>
        </p:grpSpPr>
        <p:grpSp>
          <p:nvGrpSpPr>
            <p:cNvPr id="10" name="Gruppieren 9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2" name="Abgerundetes Rechteck 11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Rad 12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Rechteck 10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11225741" y="373714"/>
            <a:ext cx="360000" cy="360000"/>
            <a:chOff x="8244209" y="2420888"/>
            <a:chExt cx="360000" cy="360000"/>
          </a:xfrm>
        </p:grpSpPr>
        <p:grpSp>
          <p:nvGrpSpPr>
            <p:cNvPr id="15" name="Gruppieren 14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7" name="Abgerundetes Rechteck 16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Rad 17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" name="Rechteck 15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10501063" y="1594548"/>
            <a:ext cx="367832" cy="374249"/>
            <a:chOff x="-1563664" y="2804981"/>
            <a:chExt cx="367832" cy="374249"/>
          </a:xfrm>
        </p:grpSpPr>
        <p:sp>
          <p:nvSpPr>
            <p:cNvPr id="20" name="Rad 19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1" name="Rechteck 20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11355148" y="1630479"/>
            <a:ext cx="369526" cy="374249"/>
            <a:chOff x="-1023743" y="2804981"/>
            <a:chExt cx="369526" cy="374249"/>
          </a:xfrm>
        </p:grpSpPr>
        <p:sp>
          <p:nvSpPr>
            <p:cNvPr id="23" name="Rad 22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10306165" y="629072"/>
            <a:ext cx="360000" cy="360000"/>
            <a:chOff x="-1563664" y="2228877"/>
            <a:chExt cx="360000" cy="360000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28" name="Abgerundetes Rechteck 27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" name="Rad 28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Rechteck 26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10458565" y="781472"/>
            <a:ext cx="360000" cy="360000"/>
            <a:chOff x="-1563664" y="2228877"/>
            <a:chExt cx="360000" cy="360000"/>
          </a:xfrm>
        </p:grpSpPr>
        <p:grpSp>
          <p:nvGrpSpPr>
            <p:cNvPr id="31" name="Gruppieren 30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33" name="Abgerundetes Rechteck 32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Rad 33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" name="Rechteck 31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35" name="Gruppieren 34"/>
          <p:cNvGrpSpPr/>
          <p:nvPr/>
        </p:nvGrpSpPr>
        <p:grpSpPr>
          <a:xfrm>
            <a:off x="10610965" y="933872"/>
            <a:ext cx="360000" cy="360000"/>
            <a:chOff x="-1563664" y="2228877"/>
            <a:chExt cx="360000" cy="360000"/>
          </a:xfrm>
        </p:grpSpPr>
        <p:grpSp>
          <p:nvGrpSpPr>
            <p:cNvPr id="36" name="Gruppieren 35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38" name="Abgerundetes Rechteck 37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" name="Rad 38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7" name="Rechteck 36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11378141" y="526114"/>
            <a:ext cx="360000" cy="360000"/>
            <a:chOff x="8244209" y="2420888"/>
            <a:chExt cx="360000" cy="360000"/>
          </a:xfrm>
        </p:grpSpPr>
        <p:grpSp>
          <p:nvGrpSpPr>
            <p:cNvPr id="41" name="Gruppieren 40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43" name="Abgerundetes Rechteck 42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Rad 43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2" name="Rechteck 41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45" name="Gruppieren 44"/>
          <p:cNvGrpSpPr/>
          <p:nvPr/>
        </p:nvGrpSpPr>
        <p:grpSpPr>
          <a:xfrm>
            <a:off x="11530541" y="678514"/>
            <a:ext cx="360000" cy="360000"/>
            <a:chOff x="8244209" y="2420888"/>
            <a:chExt cx="360000" cy="360000"/>
          </a:xfrm>
        </p:grpSpPr>
        <p:grpSp>
          <p:nvGrpSpPr>
            <p:cNvPr id="46" name="Gruppieren 45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48" name="Abgerundetes Rechteck 47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9" name="Rad 48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7" name="Rechteck 46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50" name="Gruppieren 49"/>
          <p:cNvGrpSpPr/>
          <p:nvPr/>
        </p:nvGrpSpPr>
        <p:grpSpPr>
          <a:xfrm>
            <a:off x="11682941" y="830914"/>
            <a:ext cx="360000" cy="360000"/>
            <a:chOff x="8244209" y="2420888"/>
            <a:chExt cx="360000" cy="360000"/>
          </a:xfrm>
        </p:grpSpPr>
        <p:grpSp>
          <p:nvGrpSpPr>
            <p:cNvPr id="51" name="Gruppieren 50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53" name="Abgerundetes Rechteck 52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4" name="Rad 53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2" name="Rechteck 51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55" name="Gruppieren 54"/>
          <p:cNvGrpSpPr/>
          <p:nvPr/>
        </p:nvGrpSpPr>
        <p:grpSpPr>
          <a:xfrm>
            <a:off x="10653463" y="1746948"/>
            <a:ext cx="367832" cy="374249"/>
            <a:chOff x="-1563664" y="2804981"/>
            <a:chExt cx="367832" cy="374249"/>
          </a:xfrm>
        </p:grpSpPr>
        <p:sp>
          <p:nvSpPr>
            <p:cNvPr id="56" name="Rad 55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7" name="Rechteck 56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10805863" y="1899348"/>
            <a:ext cx="367832" cy="374249"/>
            <a:chOff x="-1563664" y="2804981"/>
            <a:chExt cx="367832" cy="374249"/>
          </a:xfrm>
        </p:grpSpPr>
        <p:sp>
          <p:nvSpPr>
            <p:cNvPr id="59" name="Rad 58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0" name="Rechteck 59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61" name="Gruppieren 60"/>
          <p:cNvGrpSpPr/>
          <p:nvPr/>
        </p:nvGrpSpPr>
        <p:grpSpPr>
          <a:xfrm>
            <a:off x="10958263" y="2051748"/>
            <a:ext cx="367832" cy="374249"/>
            <a:chOff x="-1563664" y="2804981"/>
            <a:chExt cx="367832" cy="374249"/>
          </a:xfrm>
        </p:grpSpPr>
        <p:sp>
          <p:nvSpPr>
            <p:cNvPr id="62" name="Rad 61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3" name="Rechteck 62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64" name="Gruppieren 63"/>
          <p:cNvGrpSpPr/>
          <p:nvPr/>
        </p:nvGrpSpPr>
        <p:grpSpPr>
          <a:xfrm>
            <a:off x="11110663" y="2204148"/>
            <a:ext cx="367832" cy="374249"/>
            <a:chOff x="-1563664" y="2804981"/>
            <a:chExt cx="367832" cy="374249"/>
          </a:xfrm>
        </p:grpSpPr>
        <p:sp>
          <p:nvSpPr>
            <p:cNvPr id="65" name="Rad 64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6" name="Rechteck 65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11507548" y="1782879"/>
            <a:ext cx="369526" cy="374249"/>
            <a:chOff x="-1023743" y="2804981"/>
            <a:chExt cx="369526" cy="374249"/>
          </a:xfrm>
        </p:grpSpPr>
        <p:sp>
          <p:nvSpPr>
            <p:cNvPr id="68" name="Rad 67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9" name="Rechteck 68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70" name="Gruppieren 69"/>
          <p:cNvGrpSpPr/>
          <p:nvPr/>
        </p:nvGrpSpPr>
        <p:grpSpPr>
          <a:xfrm>
            <a:off x="11659948" y="1935279"/>
            <a:ext cx="369526" cy="374249"/>
            <a:chOff x="-1023743" y="2804981"/>
            <a:chExt cx="369526" cy="374249"/>
          </a:xfrm>
        </p:grpSpPr>
        <p:sp>
          <p:nvSpPr>
            <p:cNvPr id="71" name="Rad 70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2" name="Rechteck 71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11812348" y="2087679"/>
            <a:ext cx="369526" cy="374249"/>
            <a:chOff x="-1023743" y="2804981"/>
            <a:chExt cx="369526" cy="374249"/>
          </a:xfrm>
        </p:grpSpPr>
        <p:sp>
          <p:nvSpPr>
            <p:cNvPr id="74" name="Rad 73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5" name="Rechteck 74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76" name="Gruppieren 75"/>
          <p:cNvGrpSpPr/>
          <p:nvPr/>
        </p:nvGrpSpPr>
        <p:grpSpPr>
          <a:xfrm>
            <a:off x="11964748" y="2240079"/>
            <a:ext cx="369526" cy="374249"/>
            <a:chOff x="-1023743" y="2804981"/>
            <a:chExt cx="369526" cy="374249"/>
          </a:xfrm>
        </p:grpSpPr>
        <p:sp>
          <p:nvSpPr>
            <p:cNvPr id="77" name="Rad 76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8" name="Rechteck 77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sp>
        <p:nvSpPr>
          <p:cNvPr id="79" name="Abgerundetes Rechteck 78"/>
          <p:cNvSpPr>
            <a:spLocks noChangeAspect="1"/>
          </p:cNvSpPr>
          <p:nvPr/>
        </p:nvSpPr>
        <p:spPr>
          <a:xfrm>
            <a:off x="10190965" y="30754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/>
              <a:t>Linie</a:t>
            </a:r>
            <a:endParaRPr lang="de-DE" sz="600" dirty="0"/>
          </a:p>
        </p:txBody>
      </p:sp>
      <p:sp>
        <p:nvSpPr>
          <p:cNvPr id="80" name="Abgerundetes Rechteck 79"/>
          <p:cNvSpPr>
            <a:spLocks noChangeAspect="1"/>
          </p:cNvSpPr>
          <p:nvPr/>
        </p:nvSpPr>
        <p:spPr>
          <a:xfrm>
            <a:off x="10343365" y="32278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/>
              <a:t>Linie</a:t>
            </a:r>
            <a:endParaRPr lang="de-DE" sz="600" dirty="0"/>
          </a:p>
        </p:txBody>
      </p:sp>
      <p:sp>
        <p:nvSpPr>
          <p:cNvPr id="81" name="Abgerundetes Rechteck 80"/>
          <p:cNvSpPr>
            <a:spLocks noChangeAspect="1"/>
          </p:cNvSpPr>
          <p:nvPr/>
        </p:nvSpPr>
        <p:spPr>
          <a:xfrm>
            <a:off x="10495765" y="33802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/>
              <a:t>Linie</a:t>
            </a:r>
            <a:endParaRPr lang="de-DE" sz="600" dirty="0"/>
          </a:p>
        </p:txBody>
      </p:sp>
      <p:sp>
        <p:nvSpPr>
          <p:cNvPr id="82" name="Abgerundetes Rechteck 81"/>
          <p:cNvSpPr>
            <a:spLocks noChangeAspect="1"/>
          </p:cNvSpPr>
          <p:nvPr/>
        </p:nvSpPr>
        <p:spPr>
          <a:xfrm>
            <a:off x="11676547" y="29954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Linie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83" name="Abgerundetes Rechteck 82"/>
          <p:cNvSpPr>
            <a:spLocks noChangeAspect="1"/>
          </p:cNvSpPr>
          <p:nvPr/>
        </p:nvSpPr>
        <p:spPr>
          <a:xfrm>
            <a:off x="11828947" y="31478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Linie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84" name="Abgerundetes Rechteck 83"/>
          <p:cNvSpPr>
            <a:spLocks noChangeAspect="1"/>
          </p:cNvSpPr>
          <p:nvPr/>
        </p:nvSpPr>
        <p:spPr>
          <a:xfrm>
            <a:off x="11981347" y="33002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Linie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86" name="Smiley 85"/>
          <p:cNvSpPr>
            <a:spLocks noChangeAspect="1"/>
          </p:cNvSpPr>
          <p:nvPr/>
        </p:nvSpPr>
        <p:spPr>
          <a:xfrm>
            <a:off x="10284100" y="4476674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Smiley 90"/>
          <p:cNvSpPr>
            <a:spLocks noChangeAspect="1"/>
          </p:cNvSpPr>
          <p:nvPr/>
        </p:nvSpPr>
        <p:spPr>
          <a:xfrm>
            <a:off x="11125917" y="49094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Smiley 91"/>
          <p:cNvSpPr>
            <a:spLocks noChangeAspect="1"/>
          </p:cNvSpPr>
          <p:nvPr/>
        </p:nvSpPr>
        <p:spPr>
          <a:xfrm>
            <a:off x="11278317" y="50618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Smiley 92"/>
          <p:cNvSpPr>
            <a:spLocks noChangeAspect="1"/>
          </p:cNvSpPr>
          <p:nvPr/>
        </p:nvSpPr>
        <p:spPr>
          <a:xfrm>
            <a:off x="11430717" y="52142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Smiley 93"/>
          <p:cNvSpPr>
            <a:spLocks noChangeAspect="1"/>
          </p:cNvSpPr>
          <p:nvPr/>
        </p:nvSpPr>
        <p:spPr>
          <a:xfrm>
            <a:off x="11583117" y="53666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Smiley 94"/>
          <p:cNvSpPr>
            <a:spLocks noChangeAspect="1"/>
          </p:cNvSpPr>
          <p:nvPr/>
        </p:nvSpPr>
        <p:spPr>
          <a:xfrm>
            <a:off x="10418311" y="49302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Smiley 95"/>
          <p:cNvSpPr>
            <a:spLocks noChangeAspect="1"/>
          </p:cNvSpPr>
          <p:nvPr/>
        </p:nvSpPr>
        <p:spPr>
          <a:xfrm>
            <a:off x="10570711" y="50826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Smiley 96"/>
          <p:cNvSpPr>
            <a:spLocks noChangeAspect="1"/>
          </p:cNvSpPr>
          <p:nvPr/>
        </p:nvSpPr>
        <p:spPr>
          <a:xfrm>
            <a:off x="10723111" y="52350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Smiley 97"/>
          <p:cNvSpPr>
            <a:spLocks noChangeAspect="1"/>
          </p:cNvSpPr>
          <p:nvPr/>
        </p:nvSpPr>
        <p:spPr>
          <a:xfrm>
            <a:off x="10875511" y="53874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 smtClean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sp>
        <p:nvSpPr>
          <p:cNvPr id="101" name="Inhaltsplatzhalter 1"/>
          <p:cNvSpPr txBox="1">
            <a:spLocks/>
          </p:cNvSpPr>
          <p:nvPr/>
        </p:nvSpPr>
        <p:spPr>
          <a:xfrm>
            <a:off x="10041954" y="3871989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102" name="Inhaltsplatzhalter 1"/>
          <p:cNvSpPr txBox="1">
            <a:spLocks/>
          </p:cNvSpPr>
          <p:nvPr/>
        </p:nvSpPr>
        <p:spPr>
          <a:xfrm>
            <a:off x="10153500" y="6534345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103" name="Inhaltsplatzhalter 1"/>
          <p:cNvSpPr txBox="1">
            <a:spLocks/>
          </p:cNvSpPr>
          <p:nvPr/>
        </p:nvSpPr>
        <p:spPr>
          <a:xfrm>
            <a:off x="10153500" y="6237614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104" name="Inhaltsplatzhalter 1"/>
          <p:cNvSpPr txBox="1">
            <a:spLocks/>
          </p:cNvSpPr>
          <p:nvPr/>
        </p:nvSpPr>
        <p:spPr>
          <a:xfrm>
            <a:off x="9988574" y="4194613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cxnSp>
        <p:nvCxnSpPr>
          <p:cNvPr id="105" name="Gerade Verbindung mit Pfeil 104">
            <a:extLst>
              <a:ext uri="{FF2B5EF4-FFF2-40B4-BE49-F238E27FC236}">
                <a16:creationId xmlns="" xmlns:a16="http://schemas.microsoft.com/office/drawing/2014/main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204210" y="6732537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6" name="Gerade Verbindung mit Pfeil 105">
            <a:extLst>
              <a:ext uri="{FF2B5EF4-FFF2-40B4-BE49-F238E27FC236}">
                <a16:creationId xmlns="" xmlns:a16="http://schemas.microsoft.com/office/drawing/2014/main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215361" y="6385979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77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miley 13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550" y="32140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Smiley 21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Smiley 22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Smiley 23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miley 24"/>
          <p:cNvSpPr>
            <a:spLocks noChangeAspect="1"/>
          </p:cNvSpPr>
          <p:nvPr/>
        </p:nvSpPr>
        <p:spPr>
          <a:xfrm>
            <a:off x="11458872" y="44397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miley 25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miley 26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Smiley 27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Smiley 28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856" y="620048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 smtClean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sp>
        <p:nvSpPr>
          <p:cNvPr id="66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67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68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69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cxnSp>
        <p:nvCxnSpPr>
          <p:cNvPr id="70" name="Gerade Verbindung mit Pfeil 69">
            <a:extLst>
              <a:ext uri="{FF2B5EF4-FFF2-40B4-BE49-F238E27FC236}">
                <a16:creationId xmlns="" xmlns:a16="http://schemas.microsoft.com/office/drawing/2014/main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1" name="Gerade Verbindung mit Pfeil 70">
            <a:extLst>
              <a:ext uri="{FF2B5EF4-FFF2-40B4-BE49-F238E27FC236}">
                <a16:creationId xmlns="" xmlns:a16="http://schemas.microsoft.com/office/drawing/2014/main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247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1657013"/>
      </p:ext>
    </p:extLst>
  </p:cSld>
  <p:clrMapOvr>
    <a:masterClrMapping/>
  </p:clrMapOvr>
</p:sld>
</file>

<file path=ppt/theme/theme1.xml><?xml version="1.0" encoding="utf-8"?>
<a:theme xmlns:a="http://schemas.openxmlformats.org/drawingml/2006/main" name="Tennis-KNSU PowerPoint_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>
          <a:defRPr kumimoji="0" sz="1000" b="1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</Words>
  <Application>Microsoft Office PowerPoint</Application>
  <PresentationFormat>A4-Papier (210x297 mm)</PresentationFormat>
  <Paragraphs>74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Tennis-KNSU PowerPoint_Vorlage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Acer</dc:creator>
  <cp:lastModifiedBy>Andreas Bergen</cp:lastModifiedBy>
  <cp:revision>370</cp:revision>
  <cp:lastPrinted>2015-12-22T11:42:47Z</cp:lastPrinted>
  <dcterms:created xsi:type="dcterms:W3CDTF">2015-12-15T22:51:18Z</dcterms:created>
  <dcterms:modified xsi:type="dcterms:W3CDTF">2018-02-13T14:16:33Z</dcterms:modified>
</cp:coreProperties>
</file>