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7"/>
  </p:notesMasterIdLst>
  <p:handoutMasterIdLst>
    <p:handoutMasterId r:id="rId8"/>
  </p:handoutMasterIdLst>
  <p:sldIdLst>
    <p:sldId id="269" r:id="rId2"/>
    <p:sldId id="270" r:id="rId3"/>
    <p:sldId id="271" r:id="rId4"/>
    <p:sldId id="272" r:id="rId5"/>
    <p:sldId id="273" r:id="rId6"/>
  </p:sldIdLst>
  <p:sldSz cx="9906000" cy="6858000" type="A4"/>
  <p:notesSz cx="9856788" cy="67976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65">
          <p15:clr>
            <a:srgbClr val="A4A3A4"/>
          </p15:clr>
        </p15:guide>
        <p15:guide id="2" pos="6204">
          <p15:clr>
            <a:srgbClr val="A4A3A4"/>
          </p15:clr>
        </p15:guide>
        <p15:guide id="3" orient="horz" pos="4319">
          <p15:clr>
            <a:srgbClr val="A4A3A4"/>
          </p15:clr>
        </p15:guide>
        <p15:guide id="4" pos="6239">
          <p15:clr>
            <a:srgbClr val="A4A3A4"/>
          </p15:clr>
        </p15:guide>
        <p15:guide id="5" orient="horz" pos="2478">
          <p15:clr>
            <a:srgbClr val="A4A3A4"/>
          </p15:clr>
        </p15:guide>
        <p15:guide id="6" orient="horz" pos="4020">
          <p15:clr>
            <a:srgbClr val="A4A3A4"/>
          </p15:clr>
        </p15:guide>
        <p15:guide id="7" pos="24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05">
          <p15:clr>
            <a:srgbClr val="A4A3A4"/>
          </p15:clr>
        </p15:guide>
        <p15:guide id="4" pos="2141">
          <p15:clr>
            <a:srgbClr val="A4A3A4"/>
          </p15:clr>
        </p15:guide>
        <p15:guide id="5" orient="horz" pos="1986">
          <p15:clr>
            <a:srgbClr val="A4A3A4"/>
          </p15:clr>
        </p15:guide>
        <p15:guide id="6" orient="horz" pos="2141">
          <p15:clr>
            <a:srgbClr val="A4A3A4"/>
          </p15:clr>
        </p15:guide>
        <p15:guide id="7" pos="3132">
          <p15:clr>
            <a:srgbClr val="A4A3A4"/>
          </p15:clr>
        </p15:guide>
        <p15:guide id="8" pos="31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EC70"/>
    <a:srgbClr val="C9EE6E"/>
    <a:srgbClr val="F69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7" autoAdjust="0"/>
    <p:restoredTop sz="94556" autoAdjust="0"/>
  </p:normalViewPr>
  <p:slideViewPr>
    <p:cSldViewPr>
      <p:cViewPr varScale="1">
        <p:scale>
          <a:sx n="74" d="100"/>
          <a:sy n="74" d="100"/>
        </p:scale>
        <p:origin x="-114" y="-990"/>
      </p:cViewPr>
      <p:guideLst>
        <p:guide orient="horz" pos="4065"/>
        <p:guide orient="horz" pos="4319"/>
        <p:guide orient="horz" pos="2478"/>
        <p:guide orient="horz" pos="4020"/>
        <p:guide pos="6204"/>
        <p:guide pos="6239"/>
        <p:guide pos="24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6" d="100"/>
          <a:sy n="116" d="100"/>
        </p:scale>
        <p:origin x="2118" y="84"/>
      </p:cViewPr>
      <p:guideLst>
        <p:guide orient="horz" pos="2880"/>
        <p:guide orient="horz" pos="3105"/>
        <p:guide orient="horz" pos="1986"/>
        <p:guide orient="horz" pos="2141"/>
        <p:guide pos="2160"/>
        <p:guide pos="2141"/>
        <p:guide pos="3132"/>
        <p:guide pos="31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583233" y="1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C2B07-6EF8-4711-85F3-367E090E2F2D}" type="datetimeFigureOut">
              <a:rPr lang="de-DE" smtClean="0"/>
              <a:pPr/>
              <a:t>13.2.2018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583233" y="6456612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BB9CD-03E8-40B3-92D9-EC125631634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1310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izenplatzhalter 7"/>
          <p:cNvSpPr>
            <a:spLocks noGrp="1"/>
          </p:cNvSpPr>
          <p:nvPr>
            <p:ph type="body" sz="quarter" idx="3"/>
          </p:nvPr>
        </p:nvSpPr>
        <p:spPr>
          <a:xfrm>
            <a:off x="967954" y="446510"/>
            <a:ext cx="1944216" cy="2592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endParaRPr lang="de-DE" dirty="0"/>
          </a:p>
        </p:txBody>
      </p:sp>
      <p:sp>
        <p:nvSpPr>
          <p:cNvPr id="9" name="Folienbildplatzhalter 8"/>
          <p:cNvSpPr>
            <a:spLocks noGrp="1" noRot="1" noChangeAspect="1"/>
          </p:cNvSpPr>
          <p:nvPr>
            <p:ph type="sldImg" idx="2"/>
          </p:nvPr>
        </p:nvSpPr>
        <p:spPr>
          <a:xfrm>
            <a:off x="3087688" y="509588"/>
            <a:ext cx="36814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7352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8.png"/><Relationship Id="rId7" Type="http://schemas.openxmlformats.org/officeDocument/2006/relationships/hyperlink" Target="https://creativecommons.org/licenses/by-sa/3.0/de/" TargetMode="External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microsoft.com/office/2007/relationships/hdphoto" Target="../media/hdphoto1.wdp"/><Relationship Id="rId4" Type="http://schemas.openxmlformats.org/officeDocument/2006/relationships/image" Target="../media/image2.jpeg"/><Relationship Id="rId9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https://creativecommons.org/licenses/by-sa/3.0/de/" TargetMode="Externa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de/" TargetMode="External"/><Relationship Id="rId7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9.emf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D_1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79" name="Gruppieren 78"/>
          <p:cNvGrpSpPr>
            <a:grpSpLocks noChangeAspect="1"/>
          </p:cNvGrpSpPr>
          <p:nvPr userDrawn="1"/>
        </p:nvGrpSpPr>
        <p:grpSpPr>
          <a:xfrm>
            <a:off x="4436809" y="624544"/>
            <a:ext cx="2820447" cy="6188832"/>
            <a:chOff x="6247686" y="1124744"/>
            <a:chExt cx="2431458" cy="5335259"/>
          </a:xfrm>
          <a:solidFill>
            <a:srgbClr val="ABEC70"/>
          </a:solidFill>
          <a:scene3d>
            <a:camera prst="perspectiveRelaxed" fov="5700000">
              <a:rot lat="2100000" lon="18000000" rev="6600000"/>
            </a:camera>
            <a:lightRig rig="threePt" dir="t"/>
          </a:scene3d>
        </p:grpSpPr>
        <p:sp>
          <p:nvSpPr>
            <p:cNvPr id="80" name="Rechteck 79"/>
            <p:cNvSpPr>
              <a:spLocks/>
            </p:cNvSpPr>
            <p:nvPr userDrawn="1"/>
          </p:nvSpPr>
          <p:spPr>
            <a:xfrm>
              <a:off x="6249144" y="1124744"/>
              <a:ext cx="2430000" cy="5335259"/>
            </a:xfrm>
            <a:prstGeom prst="rect">
              <a:avLst/>
            </a:prstGeom>
            <a:grpFill/>
            <a:ln w="28575">
              <a:solidFill>
                <a:schemeClr val="accent1"/>
              </a:solidFill>
            </a:ln>
            <a:sp3d extrusionH="6350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81" name="Gerade Verbindung 80"/>
            <p:cNvCxnSpPr/>
            <p:nvPr userDrawn="1"/>
          </p:nvCxnSpPr>
          <p:spPr>
            <a:xfrm>
              <a:off x="6431260" y="1128329"/>
              <a:ext cx="0" cy="5322149"/>
            </a:xfrm>
            <a:prstGeom prst="line">
              <a:avLst/>
            </a:prstGeom>
            <a:grpFill/>
            <a:ln w="28575"/>
            <a:sp3d extrusionH="63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Gerade Verbindung 81"/>
            <p:cNvCxnSpPr/>
            <p:nvPr userDrawn="1"/>
          </p:nvCxnSpPr>
          <p:spPr>
            <a:xfrm>
              <a:off x="6253145" y="1428775"/>
              <a:ext cx="2425999" cy="0"/>
            </a:xfrm>
            <a:prstGeom prst="line">
              <a:avLst/>
            </a:prstGeom>
            <a:grpFill/>
            <a:ln w="28575"/>
            <a:sp3d extrusionH="63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 Verbindung 82"/>
            <p:cNvCxnSpPr/>
            <p:nvPr userDrawn="1"/>
          </p:nvCxnSpPr>
          <p:spPr>
            <a:xfrm>
              <a:off x="8498366" y="1128329"/>
              <a:ext cx="0" cy="5322149"/>
            </a:xfrm>
            <a:prstGeom prst="line">
              <a:avLst/>
            </a:prstGeom>
            <a:grpFill/>
            <a:ln w="28575"/>
            <a:sp3d extrusionH="63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Gerade Verbindung 83"/>
            <p:cNvCxnSpPr/>
            <p:nvPr userDrawn="1"/>
          </p:nvCxnSpPr>
          <p:spPr>
            <a:xfrm>
              <a:off x="6249144" y="6150936"/>
              <a:ext cx="2425999" cy="0"/>
            </a:xfrm>
            <a:prstGeom prst="line">
              <a:avLst/>
            </a:prstGeom>
            <a:grpFill/>
            <a:ln w="28575"/>
            <a:sp3d extrusionH="63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Gerade Verbindung 84"/>
            <p:cNvCxnSpPr/>
            <p:nvPr userDrawn="1"/>
          </p:nvCxnSpPr>
          <p:spPr>
            <a:xfrm>
              <a:off x="6253145" y="3005575"/>
              <a:ext cx="2425999" cy="0"/>
            </a:xfrm>
            <a:prstGeom prst="line">
              <a:avLst/>
            </a:prstGeom>
            <a:grpFill/>
            <a:ln w="28575"/>
            <a:sp3d extrusionH="63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 Verbindung 85"/>
            <p:cNvCxnSpPr/>
            <p:nvPr userDrawn="1"/>
          </p:nvCxnSpPr>
          <p:spPr>
            <a:xfrm flipH="1" flipV="1">
              <a:off x="7462142" y="1428775"/>
              <a:ext cx="1" cy="1576800"/>
            </a:xfrm>
            <a:prstGeom prst="line">
              <a:avLst/>
            </a:prstGeom>
            <a:grpFill/>
            <a:ln w="28575"/>
            <a:sp3d extrusionH="63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Gerade Verbindung 86"/>
            <p:cNvCxnSpPr/>
            <p:nvPr userDrawn="1"/>
          </p:nvCxnSpPr>
          <p:spPr>
            <a:xfrm flipH="1" flipV="1">
              <a:off x="7460686" y="4572251"/>
              <a:ext cx="1" cy="1576800"/>
            </a:xfrm>
            <a:prstGeom prst="line">
              <a:avLst/>
            </a:prstGeom>
            <a:grpFill/>
            <a:ln w="28575"/>
            <a:sp3d extrusionH="63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Gerade Verbindung 87"/>
            <p:cNvCxnSpPr/>
            <p:nvPr userDrawn="1"/>
          </p:nvCxnSpPr>
          <p:spPr>
            <a:xfrm>
              <a:off x="6247686" y="4577451"/>
              <a:ext cx="2425999" cy="0"/>
            </a:xfrm>
            <a:prstGeom prst="line">
              <a:avLst/>
            </a:prstGeom>
            <a:grpFill/>
            <a:ln w="28575"/>
            <a:sp3d extrusionH="63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Gerade Verbindung 88"/>
            <p:cNvCxnSpPr>
              <a:cxnSpLocks/>
              <a:stCxn id="80" idx="1"/>
              <a:endCxn id="80" idx="3"/>
            </p:cNvCxnSpPr>
            <p:nvPr userDrawn="1"/>
          </p:nvCxnSpPr>
          <p:spPr>
            <a:xfrm>
              <a:off x="6249144" y="3792374"/>
              <a:ext cx="2430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sp3d extrusionH="63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uppieren 49"/>
          <p:cNvGrpSpPr>
            <a:grpSpLocks noChangeAspect="1"/>
          </p:cNvGrpSpPr>
          <p:nvPr userDrawn="1"/>
        </p:nvGrpSpPr>
        <p:grpSpPr>
          <a:xfrm>
            <a:off x="4516760" y="3138000"/>
            <a:ext cx="2886448" cy="651040"/>
            <a:chOff x="6184424" y="3167500"/>
            <a:chExt cx="2450508" cy="624874"/>
          </a:xfrm>
          <a:scene3d>
            <a:camera prst="perspectiveRelaxed" fov="3000000">
              <a:rot lat="1260000" lon="3000000" rev="21550781"/>
            </a:camera>
            <a:lightRig rig="threePt" dir="t"/>
          </a:scene3d>
        </p:grpSpPr>
        <p:grpSp>
          <p:nvGrpSpPr>
            <p:cNvPr id="51" name="Gruppieren 50"/>
            <p:cNvGrpSpPr/>
            <p:nvPr userDrawn="1"/>
          </p:nvGrpSpPr>
          <p:grpSpPr>
            <a:xfrm>
              <a:off x="6184424" y="3167500"/>
              <a:ext cx="2450508" cy="615600"/>
              <a:chOff x="6184424" y="3167500"/>
              <a:chExt cx="2450508" cy="615600"/>
            </a:xfrm>
          </p:grpSpPr>
          <p:grpSp>
            <p:nvGrpSpPr>
              <p:cNvPr id="53" name="Gruppieren 52"/>
              <p:cNvGrpSpPr/>
              <p:nvPr userDrawn="1"/>
            </p:nvGrpSpPr>
            <p:grpSpPr>
              <a:xfrm>
                <a:off x="6193949" y="3168025"/>
                <a:ext cx="2440983" cy="281671"/>
                <a:chOff x="5529064" y="2355241"/>
                <a:chExt cx="2808312" cy="218538"/>
              </a:xfrm>
            </p:grpSpPr>
            <p:sp>
              <p:nvSpPr>
                <p:cNvPr id="56" name="Rechteck 55"/>
                <p:cNvSpPr/>
                <p:nvPr userDrawn="1"/>
              </p:nvSpPr>
              <p:spPr>
                <a:xfrm>
                  <a:off x="5529064" y="2355241"/>
                  <a:ext cx="2808312" cy="218538"/>
                </a:xfrm>
                <a:prstGeom prst="rect">
                  <a:avLst/>
                </a:prstGeom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57" name="Gruppieren 56"/>
                <p:cNvGrpSpPr/>
                <p:nvPr userDrawn="1"/>
              </p:nvGrpSpPr>
              <p:grpSpPr>
                <a:xfrm>
                  <a:off x="5536379" y="2362518"/>
                  <a:ext cx="2797876" cy="211261"/>
                  <a:chOff x="5536379" y="2362518"/>
                  <a:chExt cx="2797876" cy="211261"/>
                </a:xfrm>
              </p:grpSpPr>
              <p:grpSp>
                <p:nvGrpSpPr>
                  <p:cNvPr id="58" name="Gruppieren 57"/>
                  <p:cNvGrpSpPr/>
                  <p:nvPr userDrawn="1"/>
                </p:nvGrpSpPr>
                <p:grpSpPr>
                  <a:xfrm>
                    <a:off x="5536379" y="2362518"/>
                    <a:ext cx="2711698" cy="211261"/>
                    <a:chOff x="5536379" y="2362518"/>
                    <a:chExt cx="2711698" cy="211261"/>
                  </a:xfrm>
                </p:grpSpPr>
                <p:grpSp>
                  <p:nvGrpSpPr>
                    <p:cNvPr id="60" name="Gruppieren 59"/>
                    <p:cNvGrpSpPr/>
                    <p:nvPr userDrawn="1"/>
                  </p:nvGrpSpPr>
                  <p:grpSpPr>
                    <a:xfrm>
                      <a:off x="5536379" y="2362518"/>
                      <a:ext cx="1784093" cy="211219"/>
                      <a:chOff x="5536379" y="2362518"/>
                      <a:chExt cx="1784093" cy="211219"/>
                    </a:xfrm>
                  </p:grpSpPr>
                  <p:grpSp>
                    <p:nvGrpSpPr>
                      <p:cNvPr id="67" name="Gruppieren 66"/>
                      <p:cNvGrpSpPr/>
                      <p:nvPr userDrawn="1"/>
                    </p:nvGrpSpPr>
                    <p:grpSpPr>
                      <a:xfrm>
                        <a:off x="5536379" y="2362518"/>
                        <a:ext cx="893407" cy="210568"/>
                        <a:chOff x="5536379" y="2362518"/>
                        <a:chExt cx="893407" cy="210568"/>
                      </a:xfrm>
                    </p:grpSpPr>
                    <p:grpSp>
                      <p:nvGrpSpPr>
                        <p:cNvPr id="74" name="Gruppieren 73"/>
                        <p:cNvGrpSpPr/>
                        <p:nvPr userDrawn="1"/>
                      </p:nvGrpSpPr>
                      <p:grpSpPr>
                        <a:xfrm>
                          <a:off x="5536379" y="2362557"/>
                          <a:ext cx="445250" cy="210529"/>
                          <a:chOff x="5536379" y="2362557"/>
                          <a:chExt cx="445250" cy="210529"/>
                        </a:xfrm>
                      </p:grpSpPr>
                      <p:pic>
                        <p:nvPicPr>
                          <p:cNvPr id="77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4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536379" y="2362557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78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4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57083" y="2363510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grpSp>
                    <p:pic>
                      <p:nvPicPr>
                        <p:cNvPr id="75" name="Picture 2" descr="Bildergebnis für tennisnetz textur"/>
                        <p:cNvPicPr>
                          <a:picLocks noChangeAspect="1" noChangeArrowheads="1"/>
                        </p:cNvPicPr>
                        <p:nvPr userDrawn="1"/>
                      </p:nvPicPr>
                      <p:blipFill>
                        <a:blip r:embed="rId4" cstate="print">
                          <a:duotone>
                            <a:prstClr val="black"/>
                            <a:schemeClr val="accent3">
                              <a:tint val="45000"/>
                              <a:satMod val="400000"/>
                            </a:schemeClr>
                          </a:duoton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81679" y="2362518"/>
                          <a:ext cx="224546" cy="209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76" name="Picture 2" descr="Bildergebnis für tennisnetz textur"/>
                        <p:cNvPicPr>
                          <a:picLocks noChangeAspect="1" noChangeArrowheads="1"/>
                        </p:cNvPicPr>
                        <p:nvPr userDrawn="1"/>
                      </p:nvPicPr>
                      <p:blipFill>
                        <a:blip r:embed="rId4" cstate="print">
                          <a:duotone>
                            <a:prstClr val="black"/>
                            <a:schemeClr val="accent3">
                              <a:tint val="45000"/>
                              <a:satMod val="400000"/>
                            </a:schemeClr>
                          </a:duoton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05240" y="2363471"/>
                          <a:ext cx="224546" cy="209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grpSp>
                  <p:grpSp>
                    <p:nvGrpSpPr>
                      <p:cNvPr id="68" name="Gruppieren 67"/>
                      <p:cNvGrpSpPr/>
                      <p:nvPr userDrawn="1"/>
                    </p:nvGrpSpPr>
                    <p:grpSpPr>
                      <a:xfrm>
                        <a:off x="6428970" y="2363169"/>
                        <a:ext cx="891502" cy="210568"/>
                        <a:chOff x="5528759" y="2362518"/>
                        <a:chExt cx="891502" cy="210568"/>
                      </a:xfrm>
                    </p:grpSpPr>
                    <p:grpSp>
                      <p:nvGrpSpPr>
                        <p:cNvPr id="69" name="Gruppieren 68"/>
                        <p:cNvGrpSpPr/>
                        <p:nvPr userDrawn="1"/>
                      </p:nvGrpSpPr>
                      <p:grpSpPr>
                        <a:xfrm>
                          <a:off x="5528759" y="2362557"/>
                          <a:ext cx="443345" cy="210529"/>
                          <a:chOff x="5528759" y="2362557"/>
                          <a:chExt cx="443345" cy="210529"/>
                        </a:xfrm>
                      </p:grpSpPr>
                      <p:pic>
                        <p:nvPicPr>
                          <p:cNvPr id="72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4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528759" y="2362557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73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4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47558" y="2363510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grpSp>
                    <p:pic>
                      <p:nvPicPr>
                        <p:cNvPr id="70" name="Picture 2" descr="Bildergebnis für tennisnetz textur"/>
                        <p:cNvPicPr>
                          <a:picLocks noChangeAspect="1" noChangeArrowheads="1"/>
                        </p:cNvPicPr>
                        <p:nvPr userDrawn="1"/>
                      </p:nvPicPr>
                      <p:blipFill>
                        <a:blip r:embed="rId4" cstate="print">
                          <a:duotone>
                            <a:prstClr val="black"/>
                            <a:schemeClr val="accent3">
                              <a:tint val="45000"/>
                              <a:satMod val="400000"/>
                            </a:schemeClr>
                          </a:duoton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72154" y="2362518"/>
                          <a:ext cx="224546" cy="209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71" name="Picture 2" descr="Bildergebnis für tennisnetz textur"/>
                        <p:cNvPicPr>
                          <a:picLocks noChangeAspect="1" noChangeArrowheads="1"/>
                        </p:cNvPicPr>
                        <p:nvPr userDrawn="1"/>
                      </p:nvPicPr>
                      <p:blipFill>
                        <a:blip r:embed="rId4" cstate="print">
                          <a:duotone>
                            <a:prstClr val="black"/>
                            <a:schemeClr val="accent3">
                              <a:tint val="45000"/>
                              <a:satMod val="400000"/>
                            </a:schemeClr>
                          </a:duoton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95715" y="2363471"/>
                          <a:ext cx="224546" cy="209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grpSp>
                </p:grpSp>
                <p:grpSp>
                  <p:nvGrpSpPr>
                    <p:cNvPr id="61" name="Gruppieren 60"/>
                    <p:cNvGrpSpPr/>
                    <p:nvPr userDrawn="1"/>
                  </p:nvGrpSpPr>
                  <p:grpSpPr>
                    <a:xfrm>
                      <a:off x="7319699" y="2363211"/>
                      <a:ext cx="928378" cy="210568"/>
                      <a:chOff x="5529044" y="2362518"/>
                      <a:chExt cx="893690" cy="210568"/>
                    </a:xfrm>
                  </p:grpSpPr>
                  <p:grpSp>
                    <p:nvGrpSpPr>
                      <p:cNvPr id="62" name="Gruppieren 61"/>
                      <p:cNvGrpSpPr/>
                      <p:nvPr userDrawn="1"/>
                    </p:nvGrpSpPr>
                    <p:grpSpPr>
                      <a:xfrm>
                        <a:off x="5529044" y="2362557"/>
                        <a:ext cx="445534" cy="210529"/>
                        <a:chOff x="5529044" y="2362557"/>
                        <a:chExt cx="445534" cy="210529"/>
                      </a:xfrm>
                    </p:grpSpPr>
                    <p:pic>
                      <p:nvPicPr>
                        <p:cNvPr id="65" name="Picture 2" descr="Bildergebnis für tennisnetz textur"/>
                        <p:cNvPicPr>
                          <a:picLocks noChangeAspect="1" noChangeArrowheads="1"/>
                        </p:cNvPicPr>
                        <p:nvPr userDrawn="1"/>
                      </p:nvPicPr>
                      <p:blipFill>
                        <a:blip r:embed="rId5" cstate="print">
                          <a:duotone>
                            <a:prstClr val="black"/>
                            <a:schemeClr val="accent3">
                              <a:tint val="45000"/>
                              <a:satMod val="400000"/>
                            </a:schemeClr>
                          </a:duoton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29044" y="2362557"/>
                          <a:ext cx="224546" cy="209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66" name="Picture 2" descr="Bildergebnis für tennisnetz textur"/>
                        <p:cNvPicPr>
                          <a:picLocks noChangeAspect="1" noChangeArrowheads="1"/>
                        </p:cNvPicPr>
                        <p:nvPr userDrawn="1"/>
                      </p:nvPicPr>
                      <p:blipFill>
                        <a:blip r:embed="rId5" cstate="print">
                          <a:duotone>
                            <a:prstClr val="black"/>
                            <a:schemeClr val="accent3">
                              <a:tint val="45000"/>
                              <a:satMod val="400000"/>
                            </a:schemeClr>
                          </a:duoton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50032" y="2363510"/>
                          <a:ext cx="224546" cy="209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grpSp>
                  <p:pic>
                    <p:nvPicPr>
                      <p:cNvPr id="63" name="Picture 2" descr="Bildergebnis für tennisnetz textur"/>
                      <p:cNvPicPr>
                        <a:picLocks noChangeAspect="1" noChangeArrowheads="1"/>
                      </p:cNvPicPr>
                      <p:nvPr userDrawn="1"/>
                    </p:nvPicPr>
                    <p:blipFill>
                      <a:blip r:embed="rId5" cstate="print">
                        <a:duotone>
                          <a:prstClr val="black"/>
                          <a:schemeClr val="accent3">
                            <a:tint val="45000"/>
                            <a:satMod val="400000"/>
                          </a:schemeClr>
                        </a:duoton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4629" y="2362518"/>
                        <a:ext cx="224546" cy="2095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64" name="Picture 2" descr="Bildergebnis für tennisnetz textur"/>
                      <p:cNvPicPr>
                        <a:picLocks noChangeAspect="1" noChangeArrowheads="1"/>
                      </p:cNvPicPr>
                      <p:nvPr userDrawn="1"/>
                    </p:nvPicPr>
                    <p:blipFill>
                      <a:blip r:embed="rId5" cstate="print">
                        <a:duotone>
                          <a:prstClr val="black"/>
                          <a:schemeClr val="accent3">
                            <a:tint val="45000"/>
                            <a:satMod val="400000"/>
                          </a:schemeClr>
                        </a:duoton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8188" y="2363471"/>
                        <a:ext cx="224546" cy="2095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grpSp>
              </p:grpSp>
              <p:pic>
                <p:nvPicPr>
                  <p:cNvPr id="59" name="Picture 2" descr="Bildergebnis für tennisnetz textur"/>
                  <p:cNvPicPr>
                    <a:picLocks noChangeAspect="1" noChangeArrowheads="1"/>
                  </p:cNvPicPr>
                  <p:nvPr userDrawn="1"/>
                </p:nvPicPr>
                <p:blipFill rotWithShape="1">
                  <a:blip r:embed="rId6" cstate="print">
                    <a:duotone>
                      <a:prstClr val="black"/>
                      <a:schemeClr val="accent3">
                        <a:tint val="45000"/>
                        <a:satMod val="400000"/>
                      </a:schemeClr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48537" b="-144"/>
                  <a:stretch/>
                </p:blipFill>
                <p:spPr bwMode="auto">
                  <a:xfrm>
                    <a:off x="8218697" y="2363901"/>
                    <a:ext cx="115558" cy="20987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</p:grpSp>
          <p:cxnSp>
            <p:nvCxnSpPr>
              <p:cNvPr id="54" name="Gerade Verbindung 53"/>
              <p:cNvCxnSpPr/>
              <p:nvPr userDrawn="1"/>
            </p:nvCxnSpPr>
            <p:spPr>
              <a:xfrm flipH="1" flipV="1">
                <a:off x="6184424" y="3167500"/>
                <a:ext cx="1459" cy="6156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Gerade Verbindung 54"/>
              <p:cNvCxnSpPr/>
              <p:nvPr userDrawn="1"/>
            </p:nvCxnSpPr>
            <p:spPr>
              <a:xfrm flipH="1" flipV="1">
                <a:off x="8632219" y="3167500"/>
                <a:ext cx="1459" cy="6156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Gerade Verbindung 51"/>
            <p:cNvCxnSpPr>
              <a:cxnSpLocks/>
            </p:cNvCxnSpPr>
            <p:nvPr userDrawn="1"/>
          </p:nvCxnSpPr>
          <p:spPr>
            <a:xfrm>
              <a:off x="6195408" y="3792374"/>
              <a:ext cx="2430000" cy="0"/>
            </a:xfrm>
            <a:prstGeom prst="line">
              <a:avLst/>
            </a:prstGeom>
            <a:solidFill>
              <a:srgbClr val="ABEC70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echteck 45"/>
          <p:cNvSpPr/>
          <p:nvPr userDrawn="1"/>
        </p:nvSpPr>
        <p:spPr>
          <a:xfrm>
            <a:off x="64076" y="1180950"/>
            <a:ext cx="7200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47" name="AutoShape 115"/>
          <p:cNvSpPr>
            <a:spLocks noChangeArrowheads="1"/>
          </p:cNvSpPr>
          <p:nvPr userDrawn="1"/>
        </p:nvSpPr>
        <p:spPr bwMode="auto">
          <a:xfrm>
            <a:off x="94556" y="1052736"/>
            <a:ext cx="9721080" cy="1362716"/>
          </a:xfrm>
          <a:prstGeom prst="roundRect">
            <a:avLst>
              <a:gd name="adj" fmla="val 10896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8" name="Rechteck 47"/>
          <p:cNvSpPr/>
          <p:nvPr userDrawn="1"/>
        </p:nvSpPr>
        <p:spPr>
          <a:xfrm>
            <a:off x="8121352" y="1189284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</a:t>
            </a:r>
            <a:endParaRPr lang="de-DE" sz="1000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8980578" y="1174770"/>
            <a:ext cx="705900" cy="22754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sp>
        <p:nvSpPr>
          <p:cNvPr id="91" name="Rechteck 90"/>
          <p:cNvSpPr/>
          <p:nvPr userDrawn="1"/>
        </p:nvSpPr>
        <p:spPr>
          <a:xfrm>
            <a:off x="5055488" y="1206646"/>
            <a:ext cx="99162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Trainingsart</a:t>
            </a:r>
            <a:endParaRPr lang="de-DE" sz="1000" dirty="0"/>
          </a:p>
        </p:txBody>
      </p:sp>
      <p:sp>
        <p:nvSpPr>
          <p:cNvPr id="92" name="Textplatzhalter 2"/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2574066" y="1193777"/>
            <a:ext cx="2481422" cy="22393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93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6027832" y="1202522"/>
            <a:ext cx="2021512" cy="22947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Art</a:t>
            </a:r>
          </a:p>
        </p:txBody>
      </p:sp>
      <p:sp>
        <p:nvSpPr>
          <p:cNvPr id="94" name="Rechteck 93"/>
          <p:cNvSpPr/>
          <p:nvPr userDrawn="1"/>
        </p:nvSpPr>
        <p:spPr>
          <a:xfrm>
            <a:off x="1348685" y="1193778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95" name="Rechteck 94"/>
          <p:cNvSpPr/>
          <p:nvPr userDrawn="1"/>
        </p:nvSpPr>
        <p:spPr>
          <a:xfrm>
            <a:off x="18356" y="1423353"/>
            <a:ext cx="1224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Beschreibung</a:t>
            </a:r>
            <a:endParaRPr lang="de-DE" sz="1000" dirty="0"/>
          </a:p>
        </p:txBody>
      </p:sp>
      <p:sp>
        <p:nvSpPr>
          <p:cNvPr id="96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217950" y="1669573"/>
            <a:ext cx="9470101" cy="6971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97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88320" y="118167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pic>
        <p:nvPicPr>
          <p:cNvPr id="90" name="Grafik 89">
            <a:hlinkClick r:id="rId7"/>
          </p:cNvPr>
          <p:cNvPicPr>
            <a:picLocks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  <p:pic>
        <p:nvPicPr>
          <p:cNvPr id="98" name="Grafik 97"/>
          <p:cNvPicPr>
            <a:picLocks noChangeAspect="1"/>
          </p:cNvPicPr>
          <p:nvPr userDrawn="1"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9709" b="89806" l="0" r="896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95869">
            <a:off x="9361472" y="54330"/>
            <a:ext cx="473848" cy="42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192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-9923" y="-3076"/>
            <a:ext cx="9915957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Grafik 3">
            <a:hlinkClick r:id="rId4"/>
          </p:cNvPr>
          <p:cNvPicPr>
            <a:picLocks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709" b="89806" l="0" r="896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95869">
            <a:off x="9361472" y="54330"/>
            <a:ext cx="473848" cy="42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742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llen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Grafik 3">
            <a:hlinkClick r:id="rId3"/>
          </p:cNvPr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  <p:pic>
        <p:nvPicPr>
          <p:cNvPr id="2055" name="Picture 7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75" y="1718810"/>
            <a:ext cx="9273250" cy="3420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Grafik 6"/>
          <p:cNvPicPr>
            <a:picLocks noChangeAspect="1"/>
          </p:cNvPicPr>
          <p:nvPr userDrawn="1"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709" b="89806" l="0" r="896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95869">
            <a:off x="9361472" y="54330"/>
            <a:ext cx="473848" cy="42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19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12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image" Target="../media/image6.png"/><Relationship Id="rId5" Type="http://schemas.openxmlformats.org/officeDocument/2006/relationships/image" Target="../media/image1.png"/><Relationship Id="rId10" Type="http://schemas.openxmlformats.org/officeDocument/2006/relationships/image" Target="../media/image5.png"/><Relationship Id="rId4" Type="http://schemas.openxmlformats.org/officeDocument/2006/relationships/theme" Target="../theme/theme1.xml"/><Relationship Id="rId9" Type="http://schemas.openxmlformats.org/officeDocument/2006/relationships/hyperlink" Target="https://creativecommons.org/licenses/by-sa/3.0/de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feld 20"/>
          <p:cNvSpPr txBox="1"/>
          <p:nvPr/>
        </p:nvSpPr>
        <p:spPr>
          <a:xfrm>
            <a:off x="7041367" y="5996113"/>
            <a:ext cx="2763119" cy="78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137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Universität Koblenz-Landau</a:t>
            </a:r>
          </a:p>
          <a:p>
            <a:pPr algn="r"/>
            <a:r>
              <a:rPr lang="de-DE" sz="1137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Campus Koblenz</a:t>
            </a:r>
          </a:p>
          <a:p>
            <a:pPr algn="r"/>
            <a:r>
              <a:rPr lang="de-DE" sz="1137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Institut</a:t>
            </a:r>
            <a:r>
              <a:rPr lang="de-DE" sz="1137" baseline="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für Sportwissenschaft (FB3)</a:t>
            </a:r>
          </a:p>
          <a:p>
            <a:pPr algn="r"/>
            <a:r>
              <a:rPr lang="de-DE" sz="1137" baseline="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Universitätsstraße 1, 56070 Koblenz</a:t>
            </a:r>
            <a:endParaRPr lang="de-DE" sz="1137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Grafik 3" descr="KNSU-PowerPoint-Vorlage-Seite-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3602"/>
            <a:ext cx="9906000" cy="6856619"/>
          </a:xfrm>
          <a:prstGeom prst="rect">
            <a:avLst/>
          </a:prstGeom>
          <a:noFill/>
          <a:ln>
            <a:noFill/>
          </a:ln>
          <a:effectLst/>
        </p:spPr>
      </p:pic>
      <p:grpSp>
        <p:nvGrpSpPr>
          <p:cNvPr id="62" name="Gruppieren 61"/>
          <p:cNvGrpSpPr>
            <a:grpSpLocks noChangeAspect="1"/>
          </p:cNvGrpSpPr>
          <p:nvPr userDrawn="1"/>
        </p:nvGrpSpPr>
        <p:grpSpPr>
          <a:xfrm>
            <a:off x="6033120" y="528489"/>
            <a:ext cx="2431423" cy="5335200"/>
            <a:chOff x="6247686" y="1124744"/>
            <a:chExt cx="2431458" cy="5335259"/>
          </a:xfrm>
          <a:solidFill>
            <a:srgbClr val="ABEC70"/>
          </a:solidFill>
          <a:scene3d>
            <a:camera prst="perspectiveRelaxed" fov="5700000">
              <a:rot lat="2100000" lon="18000000" rev="6600000"/>
            </a:camera>
            <a:lightRig rig="threePt" dir="t"/>
          </a:scene3d>
        </p:grpSpPr>
        <p:sp>
          <p:nvSpPr>
            <p:cNvPr id="63" name="Rechteck 62"/>
            <p:cNvSpPr>
              <a:spLocks/>
            </p:cNvSpPr>
            <p:nvPr userDrawn="1"/>
          </p:nvSpPr>
          <p:spPr>
            <a:xfrm>
              <a:off x="6249144" y="1124744"/>
              <a:ext cx="2430000" cy="5335259"/>
            </a:xfrm>
            <a:prstGeom prst="rect">
              <a:avLst/>
            </a:prstGeom>
            <a:grpFill/>
            <a:ln w="28575">
              <a:solidFill>
                <a:schemeClr val="accent1"/>
              </a:solidFill>
            </a:ln>
            <a:sp3d extrusionH="38100">
              <a:bevelT w="0" h="0" prst="softRound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4" name="Gerade Verbindung 63"/>
            <p:cNvCxnSpPr/>
            <p:nvPr userDrawn="1"/>
          </p:nvCxnSpPr>
          <p:spPr>
            <a:xfrm>
              <a:off x="6431260" y="1128329"/>
              <a:ext cx="0" cy="5322149"/>
            </a:xfrm>
            <a:prstGeom prst="line">
              <a:avLst/>
            </a:prstGeom>
            <a:grpFill/>
            <a:ln w="28575"/>
            <a:sp3d extrusionH="38100">
              <a:bevelT w="0" h="0" prst="softRound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Gerade Verbindung 64"/>
            <p:cNvCxnSpPr/>
            <p:nvPr userDrawn="1"/>
          </p:nvCxnSpPr>
          <p:spPr>
            <a:xfrm>
              <a:off x="6253145" y="1428775"/>
              <a:ext cx="2425999" cy="0"/>
            </a:xfrm>
            <a:prstGeom prst="line">
              <a:avLst/>
            </a:prstGeom>
            <a:grpFill/>
            <a:ln w="28575"/>
            <a:sp3d extrusionH="38100">
              <a:bevelT w="0" h="0" prst="softRound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 Verbindung 65"/>
            <p:cNvCxnSpPr/>
            <p:nvPr userDrawn="1"/>
          </p:nvCxnSpPr>
          <p:spPr>
            <a:xfrm>
              <a:off x="8498366" y="1128329"/>
              <a:ext cx="0" cy="5322149"/>
            </a:xfrm>
            <a:prstGeom prst="line">
              <a:avLst/>
            </a:prstGeom>
            <a:grpFill/>
            <a:ln w="28575"/>
            <a:sp3d extrusionH="38100">
              <a:bevelT w="0" h="0" prst="softRound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rade Verbindung 66"/>
            <p:cNvCxnSpPr/>
            <p:nvPr userDrawn="1"/>
          </p:nvCxnSpPr>
          <p:spPr>
            <a:xfrm>
              <a:off x="6249144" y="6150936"/>
              <a:ext cx="2425999" cy="0"/>
            </a:xfrm>
            <a:prstGeom prst="line">
              <a:avLst/>
            </a:prstGeom>
            <a:grpFill/>
            <a:ln w="28575"/>
            <a:sp3d extrusionH="38100">
              <a:bevelT w="0" h="0" prst="softRound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 Verbindung 67"/>
            <p:cNvCxnSpPr/>
            <p:nvPr userDrawn="1"/>
          </p:nvCxnSpPr>
          <p:spPr>
            <a:xfrm>
              <a:off x="6253145" y="3005575"/>
              <a:ext cx="2425999" cy="0"/>
            </a:xfrm>
            <a:prstGeom prst="line">
              <a:avLst/>
            </a:prstGeom>
            <a:grpFill/>
            <a:ln w="28575"/>
            <a:sp3d extrusionH="38100">
              <a:bevelT w="0" h="0" prst="softRound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Gerade Verbindung 68"/>
            <p:cNvCxnSpPr/>
            <p:nvPr userDrawn="1"/>
          </p:nvCxnSpPr>
          <p:spPr>
            <a:xfrm flipH="1" flipV="1">
              <a:off x="7462142" y="1428775"/>
              <a:ext cx="1" cy="1576800"/>
            </a:xfrm>
            <a:prstGeom prst="line">
              <a:avLst/>
            </a:prstGeom>
            <a:grpFill/>
            <a:ln w="28575"/>
            <a:sp3d extrusionH="38100">
              <a:bevelT w="0" h="0" prst="softRound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 Verbindung 69"/>
            <p:cNvCxnSpPr/>
            <p:nvPr userDrawn="1"/>
          </p:nvCxnSpPr>
          <p:spPr>
            <a:xfrm flipH="1" flipV="1">
              <a:off x="7460686" y="4572251"/>
              <a:ext cx="1" cy="1576800"/>
            </a:xfrm>
            <a:prstGeom prst="line">
              <a:avLst/>
            </a:prstGeom>
            <a:grpFill/>
            <a:ln w="28575"/>
            <a:sp3d extrusionH="38100">
              <a:bevelT w="0" h="0" prst="softRound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Gerade Verbindung 70"/>
            <p:cNvCxnSpPr/>
            <p:nvPr userDrawn="1"/>
          </p:nvCxnSpPr>
          <p:spPr>
            <a:xfrm>
              <a:off x="6247686" y="4577451"/>
              <a:ext cx="2425999" cy="0"/>
            </a:xfrm>
            <a:prstGeom prst="line">
              <a:avLst/>
            </a:prstGeom>
            <a:grpFill/>
            <a:ln w="28575"/>
            <a:sp3d extrusionH="38100">
              <a:bevelT w="0" h="0" prst="softRound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 Verbindung 71"/>
            <p:cNvCxnSpPr>
              <a:cxnSpLocks/>
              <a:stCxn id="63" idx="1"/>
              <a:endCxn id="63" idx="3"/>
            </p:cNvCxnSpPr>
            <p:nvPr userDrawn="1"/>
          </p:nvCxnSpPr>
          <p:spPr>
            <a:xfrm>
              <a:off x="6249144" y="3792374"/>
              <a:ext cx="2430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sp3d extrusionH="38100">
              <a:bevelT w="0" h="0" prst="softRound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uppieren 72"/>
          <p:cNvGrpSpPr>
            <a:grpSpLocks noChangeAspect="1"/>
          </p:cNvGrpSpPr>
          <p:nvPr userDrawn="1"/>
        </p:nvGrpSpPr>
        <p:grpSpPr>
          <a:xfrm>
            <a:off x="6094777" y="2692918"/>
            <a:ext cx="2488320" cy="561248"/>
            <a:chOff x="6184424" y="3167500"/>
            <a:chExt cx="2450508" cy="624874"/>
          </a:xfrm>
          <a:scene3d>
            <a:camera prst="perspectiveRelaxed" fov="3000000">
              <a:rot lat="1260000" lon="3000000" rev="21550781"/>
            </a:camera>
            <a:lightRig rig="threePt" dir="t"/>
          </a:scene3d>
        </p:grpSpPr>
        <p:grpSp>
          <p:nvGrpSpPr>
            <p:cNvPr id="74" name="Gruppieren 73"/>
            <p:cNvGrpSpPr/>
            <p:nvPr userDrawn="1"/>
          </p:nvGrpSpPr>
          <p:grpSpPr>
            <a:xfrm>
              <a:off x="6184424" y="3167500"/>
              <a:ext cx="2450508" cy="615600"/>
              <a:chOff x="6184424" y="3167500"/>
              <a:chExt cx="2450508" cy="615600"/>
            </a:xfrm>
          </p:grpSpPr>
          <p:grpSp>
            <p:nvGrpSpPr>
              <p:cNvPr id="76" name="Gruppieren 75"/>
              <p:cNvGrpSpPr/>
              <p:nvPr userDrawn="1"/>
            </p:nvGrpSpPr>
            <p:grpSpPr>
              <a:xfrm>
                <a:off x="6193949" y="3168025"/>
                <a:ext cx="2440983" cy="281671"/>
                <a:chOff x="5529064" y="2355241"/>
                <a:chExt cx="2808312" cy="218538"/>
              </a:xfrm>
            </p:grpSpPr>
            <p:sp>
              <p:nvSpPr>
                <p:cNvPr id="79" name="Rechteck 78"/>
                <p:cNvSpPr/>
                <p:nvPr userDrawn="1"/>
              </p:nvSpPr>
              <p:spPr>
                <a:xfrm>
                  <a:off x="5529064" y="2355241"/>
                  <a:ext cx="2808312" cy="218538"/>
                </a:xfrm>
                <a:prstGeom prst="rect">
                  <a:avLst/>
                </a:prstGeom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80" name="Gruppieren 79"/>
                <p:cNvGrpSpPr/>
                <p:nvPr userDrawn="1"/>
              </p:nvGrpSpPr>
              <p:grpSpPr>
                <a:xfrm>
                  <a:off x="5536379" y="2362518"/>
                  <a:ext cx="2797876" cy="211261"/>
                  <a:chOff x="5536379" y="2362518"/>
                  <a:chExt cx="2797876" cy="211261"/>
                </a:xfrm>
              </p:grpSpPr>
              <p:grpSp>
                <p:nvGrpSpPr>
                  <p:cNvPr id="81" name="Gruppieren 80"/>
                  <p:cNvGrpSpPr/>
                  <p:nvPr userDrawn="1"/>
                </p:nvGrpSpPr>
                <p:grpSpPr>
                  <a:xfrm>
                    <a:off x="5536379" y="2362518"/>
                    <a:ext cx="2711698" cy="211261"/>
                    <a:chOff x="5536379" y="2362518"/>
                    <a:chExt cx="2711698" cy="211261"/>
                  </a:xfrm>
                </p:grpSpPr>
                <p:grpSp>
                  <p:nvGrpSpPr>
                    <p:cNvPr id="83" name="Gruppieren 82"/>
                    <p:cNvGrpSpPr/>
                    <p:nvPr userDrawn="1"/>
                  </p:nvGrpSpPr>
                  <p:grpSpPr>
                    <a:xfrm>
                      <a:off x="5536379" y="2362518"/>
                      <a:ext cx="1784093" cy="211219"/>
                      <a:chOff x="5536379" y="2362518"/>
                      <a:chExt cx="1784093" cy="211219"/>
                    </a:xfrm>
                  </p:grpSpPr>
                  <p:grpSp>
                    <p:nvGrpSpPr>
                      <p:cNvPr id="90" name="Gruppieren 89"/>
                      <p:cNvGrpSpPr/>
                      <p:nvPr userDrawn="1"/>
                    </p:nvGrpSpPr>
                    <p:grpSpPr>
                      <a:xfrm>
                        <a:off x="5536379" y="2362518"/>
                        <a:ext cx="893407" cy="210568"/>
                        <a:chOff x="5536379" y="2362518"/>
                        <a:chExt cx="893407" cy="210568"/>
                      </a:xfrm>
                    </p:grpSpPr>
                    <p:grpSp>
                      <p:nvGrpSpPr>
                        <p:cNvPr id="97" name="Gruppieren 96"/>
                        <p:cNvGrpSpPr/>
                        <p:nvPr userDrawn="1"/>
                      </p:nvGrpSpPr>
                      <p:grpSpPr>
                        <a:xfrm>
                          <a:off x="5536379" y="2362557"/>
                          <a:ext cx="445250" cy="210529"/>
                          <a:chOff x="5536379" y="2362557"/>
                          <a:chExt cx="445250" cy="210529"/>
                        </a:xfrm>
                      </p:grpSpPr>
                      <p:pic>
                        <p:nvPicPr>
                          <p:cNvPr id="100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6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536379" y="2362557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101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6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57083" y="2363510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grpSp>
                    <p:pic>
                      <p:nvPicPr>
                        <p:cNvPr id="98" name="Picture 2" descr="Bildergebnis für tennisnetz textur"/>
                        <p:cNvPicPr>
                          <a:picLocks noChangeAspect="1" noChangeArrowheads="1"/>
                        </p:cNvPicPr>
                        <p:nvPr userDrawn="1"/>
                      </p:nvPicPr>
                      <p:blipFill>
                        <a:blip r:embed="rId6" cstate="print">
                          <a:duotone>
                            <a:prstClr val="black"/>
                            <a:schemeClr val="accent3">
                              <a:tint val="45000"/>
                              <a:satMod val="400000"/>
                            </a:schemeClr>
                          </a:duoton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81679" y="2362518"/>
                          <a:ext cx="224546" cy="209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99" name="Picture 2" descr="Bildergebnis für tennisnetz textur"/>
                        <p:cNvPicPr>
                          <a:picLocks noChangeAspect="1" noChangeArrowheads="1"/>
                        </p:cNvPicPr>
                        <p:nvPr userDrawn="1"/>
                      </p:nvPicPr>
                      <p:blipFill>
                        <a:blip r:embed="rId6" cstate="print">
                          <a:duotone>
                            <a:prstClr val="black"/>
                            <a:schemeClr val="accent3">
                              <a:tint val="45000"/>
                              <a:satMod val="400000"/>
                            </a:schemeClr>
                          </a:duoton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05240" y="2363471"/>
                          <a:ext cx="224546" cy="209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grpSp>
                  <p:grpSp>
                    <p:nvGrpSpPr>
                      <p:cNvPr id="91" name="Gruppieren 90"/>
                      <p:cNvGrpSpPr/>
                      <p:nvPr userDrawn="1"/>
                    </p:nvGrpSpPr>
                    <p:grpSpPr>
                      <a:xfrm>
                        <a:off x="6428970" y="2363169"/>
                        <a:ext cx="891502" cy="210568"/>
                        <a:chOff x="5528759" y="2362518"/>
                        <a:chExt cx="891502" cy="210568"/>
                      </a:xfrm>
                    </p:grpSpPr>
                    <p:grpSp>
                      <p:nvGrpSpPr>
                        <p:cNvPr id="92" name="Gruppieren 91"/>
                        <p:cNvGrpSpPr/>
                        <p:nvPr userDrawn="1"/>
                      </p:nvGrpSpPr>
                      <p:grpSpPr>
                        <a:xfrm>
                          <a:off x="5528759" y="2362557"/>
                          <a:ext cx="443345" cy="210529"/>
                          <a:chOff x="5528759" y="2362557"/>
                          <a:chExt cx="443345" cy="210529"/>
                        </a:xfrm>
                      </p:grpSpPr>
                      <p:pic>
                        <p:nvPicPr>
                          <p:cNvPr id="95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6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528759" y="2362557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96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6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47558" y="2363510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grpSp>
                    <p:pic>
                      <p:nvPicPr>
                        <p:cNvPr id="93" name="Picture 2" descr="Bildergebnis für tennisnetz textur"/>
                        <p:cNvPicPr>
                          <a:picLocks noChangeAspect="1" noChangeArrowheads="1"/>
                        </p:cNvPicPr>
                        <p:nvPr userDrawn="1"/>
                      </p:nvPicPr>
                      <p:blipFill>
                        <a:blip r:embed="rId6" cstate="print">
                          <a:duotone>
                            <a:prstClr val="black"/>
                            <a:schemeClr val="accent3">
                              <a:tint val="45000"/>
                              <a:satMod val="400000"/>
                            </a:schemeClr>
                          </a:duoton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72154" y="2362518"/>
                          <a:ext cx="224546" cy="209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94" name="Picture 2" descr="Bildergebnis für tennisnetz textur"/>
                        <p:cNvPicPr>
                          <a:picLocks noChangeAspect="1" noChangeArrowheads="1"/>
                        </p:cNvPicPr>
                        <p:nvPr userDrawn="1"/>
                      </p:nvPicPr>
                      <p:blipFill>
                        <a:blip r:embed="rId6" cstate="print">
                          <a:duotone>
                            <a:prstClr val="black"/>
                            <a:schemeClr val="accent3">
                              <a:tint val="45000"/>
                              <a:satMod val="400000"/>
                            </a:schemeClr>
                          </a:duoton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95715" y="2363471"/>
                          <a:ext cx="224546" cy="209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grpSp>
                </p:grpSp>
                <p:grpSp>
                  <p:nvGrpSpPr>
                    <p:cNvPr id="84" name="Gruppieren 83"/>
                    <p:cNvGrpSpPr/>
                    <p:nvPr userDrawn="1"/>
                  </p:nvGrpSpPr>
                  <p:grpSpPr>
                    <a:xfrm>
                      <a:off x="7319699" y="2363211"/>
                      <a:ext cx="928378" cy="210568"/>
                      <a:chOff x="5529044" y="2362518"/>
                      <a:chExt cx="893690" cy="210568"/>
                    </a:xfrm>
                  </p:grpSpPr>
                  <p:grpSp>
                    <p:nvGrpSpPr>
                      <p:cNvPr id="85" name="Gruppieren 84"/>
                      <p:cNvGrpSpPr/>
                      <p:nvPr userDrawn="1"/>
                    </p:nvGrpSpPr>
                    <p:grpSpPr>
                      <a:xfrm>
                        <a:off x="5529044" y="2362557"/>
                        <a:ext cx="445534" cy="210529"/>
                        <a:chOff x="5529044" y="2362557"/>
                        <a:chExt cx="445534" cy="210529"/>
                      </a:xfrm>
                    </p:grpSpPr>
                    <p:pic>
                      <p:nvPicPr>
                        <p:cNvPr id="88" name="Picture 2" descr="Bildergebnis für tennisnetz textur"/>
                        <p:cNvPicPr>
                          <a:picLocks noChangeAspect="1" noChangeArrowheads="1"/>
                        </p:cNvPicPr>
                        <p:nvPr userDrawn="1"/>
                      </p:nvPicPr>
                      <p:blipFill>
                        <a:blip r:embed="rId7" cstate="print">
                          <a:duotone>
                            <a:prstClr val="black"/>
                            <a:schemeClr val="accent3">
                              <a:tint val="45000"/>
                              <a:satMod val="400000"/>
                            </a:schemeClr>
                          </a:duoton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29044" y="2362557"/>
                          <a:ext cx="224546" cy="209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89" name="Picture 2" descr="Bildergebnis für tennisnetz textur"/>
                        <p:cNvPicPr>
                          <a:picLocks noChangeAspect="1" noChangeArrowheads="1"/>
                        </p:cNvPicPr>
                        <p:nvPr userDrawn="1"/>
                      </p:nvPicPr>
                      <p:blipFill>
                        <a:blip r:embed="rId7" cstate="print">
                          <a:duotone>
                            <a:prstClr val="black"/>
                            <a:schemeClr val="accent3">
                              <a:tint val="45000"/>
                              <a:satMod val="400000"/>
                            </a:schemeClr>
                          </a:duoton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50032" y="2363510"/>
                          <a:ext cx="224546" cy="209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grpSp>
                  <p:pic>
                    <p:nvPicPr>
                      <p:cNvPr id="86" name="Picture 2" descr="Bildergebnis für tennisnetz textur"/>
                      <p:cNvPicPr>
                        <a:picLocks noChangeAspect="1" noChangeArrowheads="1"/>
                      </p:cNvPicPr>
                      <p:nvPr userDrawn="1"/>
                    </p:nvPicPr>
                    <p:blipFill>
                      <a:blip r:embed="rId7" cstate="print">
                        <a:duotone>
                          <a:prstClr val="black"/>
                          <a:schemeClr val="accent3">
                            <a:tint val="45000"/>
                            <a:satMod val="400000"/>
                          </a:schemeClr>
                        </a:duoton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4629" y="2362518"/>
                        <a:ext cx="224546" cy="2095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87" name="Picture 2" descr="Bildergebnis für tennisnetz textur"/>
                      <p:cNvPicPr>
                        <a:picLocks noChangeAspect="1" noChangeArrowheads="1"/>
                      </p:cNvPicPr>
                      <p:nvPr userDrawn="1"/>
                    </p:nvPicPr>
                    <p:blipFill>
                      <a:blip r:embed="rId7" cstate="print">
                        <a:duotone>
                          <a:prstClr val="black"/>
                          <a:schemeClr val="accent3">
                            <a:tint val="45000"/>
                            <a:satMod val="400000"/>
                          </a:schemeClr>
                        </a:duoton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8188" y="2363471"/>
                        <a:ext cx="224546" cy="2095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grpSp>
              </p:grpSp>
              <p:pic>
                <p:nvPicPr>
                  <p:cNvPr id="82" name="Picture 2" descr="Bildergebnis für tennisnetz textur"/>
                  <p:cNvPicPr>
                    <a:picLocks noChangeAspect="1" noChangeArrowheads="1"/>
                  </p:cNvPicPr>
                  <p:nvPr userDrawn="1"/>
                </p:nvPicPr>
                <p:blipFill rotWithShape="1">
                  <a:blip r:embed="rId8" cstate="print">
                    <a:duotone>
                      <a:prstClr val="black"/>
                      <a:schemeClr val="accent3">
                        <a:tint val="45000"/>
                        <a:satMod val="400000"/>
                      </a:schemeClr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48537" b="-144"/>
                  <a:stretch/>
                </p:blipFill>
                <p:spPr bwMode="auto">
                  <a:xfrm>
                    <a:off x="8218697" y="2363901"/>
                    <a:ext cx="115558" cy="20987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</p:grpSp>
          <p:cxnSp>
            <p:nvCxnSpPr>
              <p:cNvPr id="77" name="Gerade Verbindung 76"/>
              <p:cNvCxnSpPr/>
              <p:nvPr userDrawn="1"/>
            </p:nvCxnSpPr>
            <p:spPr>
              <a:xfrm flipH="1" flipV="1">
                <a:off x="6184424" y="3167500"/>
                <a:ext cx="1459" cy="6156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Gerade Verbindung 77"/>
              <p:cNvCxnSpPr/>
              <p:nvPr userDrawn="1"/>
            </p:nvCxnSpPr>
            <p:spPr>
              <a:xfrm flipH="1" flipV="1">
                <a:off x="8632219" y="3167500"/>
                <a:ext cx="1459" cy="6156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5" name="Gerade Verbindung 74"/>
            <p:cNvCxnSpPr>
              <a:cxnSpLocks/>
            </p:cNvCxnSpPr>
            <p:nvPr userDrawn="1"/>
          </p:nvCxnSpPr>
          <p:spPr>
            <a:xfrm>
              <a:off x="6195408" y="3792374"/>
              <a:ext cx="2430000" cy="0"/>
            </a:xfrm>
            <a:prstGeom prst="line">
              <a:avLst/>
            </a:prstGeom>
            <a:solidFill>
              <a:srgbClr val="ABEC70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4" name="Grafik 43">
            <a:hlinkClick r:id="rId9"/>
          </p:cNvPr>
          <p:cNvPicPr>
            <a:picLocks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944" y="6300000"/>
            <a:ext cx="1117600" cy="393700"/>
          </a:xfrm>
          <a:prstGeom prst="rect">
            <a:avLst/>
          </a:prstGeom>
        </p:spPr>
      </p:pic>
      <p:pic>
        <p:nvPicPr>
          <p:cNvPr id="45" name="Grafik 44"/>
          <p:cNvPicPr>
            <a:picLocks noChangeAspect="1"/>
          </p:cNvPicPr>
          <p:nvPr userDrawn="1"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9709" b="89806" l="0" r="896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95869">
            <a:off x="9361472" y="54330"/>
            <a:ext cx="473848" cy="42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186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76" r:id="rId2"/>
    <p:sldLayoutId id="2147483695" r:id="rId3"/>
  </p:sldLayoutIdLst>
  <p:hf hdr="0" dt="0"/>
  <p:txStyles>
    <p:titleStyle>
      <a:lvl1pPr algn="r" defTabSz="990641" rtl="0" eaLnBrk="1" latinLnBrk="0" hangingPunct="1">
        <a:spcBef>
          <a:spcPct val="0"/>
        </a:spcBef>
        <a:buNone/>
        <a:defRPr sz="5200" b="1" kern="1200">
          <a:solidFill>
            <a:schemeClr val="tx1"/>
          </a:solidFill>
          <a:latin typeface="Nottke" pitchFamily="2" charset="0"/>
          <a:ea typeface="+mj-ea"/>
          <a:cs typeface="+mj-cs"/>
        </a:defRPr>
      </a:lvl1pPr>
    </p:titleStyle>
    <p:bodyStyle>
      <a:lvl1pPr marL="371491" indent="-371491" algn="r" defTabSz="990641" rtl="0" eaLnBrk="1" latinLnBrk="0" hangingPunct="1">
        <a:spcBef>
          <a:spcPct val="20000"/>
        </a:spcBef>
        <a:buClr>
          <a:srgbClr val="00B050"/>
        </a:buClr>
        <a:buSzPct val="100000"/>
        <a:buFont typeface="Arial" pitchFamily="34" charset="0"/>
        <a:buChar char="●"/>
        <a:defRPr sz="2167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04896" indent="-309575" algn="l" defTabSz="990641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301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622" indent="-247660" algn="l" defTabSz="990641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942" indent="-247660" algn="l" defTabSz="990641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262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58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90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1022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32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64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96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8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603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23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7242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564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microsoft.com/office/2007/relationships/hdphoto" Target="../media/hdphoto3.wdp"/><Relationship Id="rId7" Type="http://schemas.microsoft.com/office/2007/relationships/hdphoto" Target="../media/hdphoto5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microsoft.com/office/2007/relationships/hdphoto" Target="../media/hdphoto7.wdp"/><Relationship Id="rId5" Type="http://schemas.microsoft.com/office/2007/relationships/hdphoto" Target="../media/hdphoto4.wdp"/><Relationship Id="rId10" Type="http://schemas.openxmlformats.org/officeDocument/2006/relationships/image" Target="../media/image18.png"/><Relationship Id="rId4" Type="http://schemas.openxmlformats.org/officeDocument/2006/relationships/image" Target="../media/image15.png"/><Relationship Id="rId9" Type="http://schemas.microsoft.com/office/2007/relationships/hdphoto" Target="../media/hdphoto6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microsoft.com/office/2007/relationships/hdphoto" Target="../media/hdphoto3.wdp"/><Relationship Id="rId7" Type="http://schemas.microsoft.com/office/2007/relationships/hdphoto" Target="../media/hdphoto5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microsoft.com/office/2007/relationships/hdphoto" Target="../media/hdphoto7.wdp"/><Relationship Id="rId5" Type="http://schemas.microsoft.com/office/2007/relationships/hdphoto" Target="../media/hdphoto4.wdp"/><Relationship Id="rId10" Type="http://schemas.openxmlformats.org/officeDocument/2006/relationships/image" Target="../media/image18.png"/><Relationship Id="rId4" Type="http://schemas.openxmlformats.org/officeDocument/2006/relationships/image" Target="../media/image15.png"/><Relationship Id="rId9" Type="http://schemas.microsoft.com/office/2007/relationships/hdphoto" Target="../media/hdphoto6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microsoft.com/office/2007/relationships/hdphoto" Target="../media/hdphoto3.wdp"/><Relationship Id="rId7" Type="http://schemas.microsoft.com/office/2007/relationships/hdphoto" Target="../media/hdphoto5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microsoft.com/office/2007/relationships/hdphoto" Target="../media/hdphoto7.wdp"/><Relationship Id="rId5" Type="http://schemas.microsoft.com/office/2007/relationships/hdphoto" Target="../media/hdphoto4.wdp"/><Relationship Id="rId10" Type="http://schemas.openxmlformats.org/officeDocument/2006/relationships/image" Target="../media/image18.png"/><Relationship Id="rId4" Type="http://schemas.openxmlformats.org/officeDocument/2006/relationships/image" Target="../media/image15.png"/><Relationship Id="rId9" Type="http://schemas.microsoft.com/office/2007/relationships/hdphoto" Target="../media/hdphoto6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Inhaltsplatzhalter 1"/>
          <p:cNvSpPr txBox="1">
            <a:spLocks/>
          </p:cNvSpPr>
          <p:nvPr/>
        </p:nvSpPr>
        <p:spPr>
          <a:xfrm>
            <a:off x="383012" y="5299268"/>
            <a:ext cx="144263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b="1" dirty="0"/>
          </a:p>
        </p:txBody>
      </p:sp>
      <p:grpSp>
        <p:nvGrpSpPr>
          <p:cNvPr id="75" name="Gruppieren 74"/>
          <p:cNvGrpSpPr>
            <a:grpSpLocks noChangeAspect="1"/>
          </p:cNvGrpSpPr>
          <p:nvPr/>
        </p:nvGrpSpPr>
        <p:grpSpPr>
          <a:xfrm>
            <a:off x="2398658" y="476672"/>
            <a:ext cx="2607244" cy="5720990"/>
            <a:chOff x="6247686" y="1124744"/>
            <a:chExt cx="2431458" cy="5335259"/>
          </a:xfrm>
          <a:solidFill>
            <a:srgbClr val="ABEC70"/>
          </a:solidFill>
          <a:scene3d>
            <a:camera prst="perspectiveRelaxed" fov="5700000">
              <a:rot lat="2100000" lon="18000000" rev="6600000"/>
            </a:camera>
            <a:lightRig rig="threePt" dir="t"/>
          </a:scene3d>
        </p:grpSpPr>
        <p:sp>
          <p:nvSpPr>
            <p:cNvPr id="76" name="Rechteck 75"/>
            <p:cNvSpPr>
              <a:spLocks/>
            </p:cNvSpPr>
            <p:nvPr userDrawn="1"/>
          </p:nvSpPr>
          <p:spPr>
            <a:xfrm>
              <a:off x="6249144" y="1124744"/>
              <a:ext cx="2430000" cy="5335259"/>
            </a:xfrm>
            <a:prstGeom prst="rect">
              <a:avLst/>
            </a:prstGeom>
            <a:grpFill/>
            <a:ln w="28575">
              <a:solidFill>
                <a:schemeClr val="accent1"/>
              </a:solidFill>
            </a:ln>
            <a:sp3d extrusionH="38100">
              <a:bevelT w="0" h="0" prst="softRound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79" name="Gerade Verbindung 78"/>
            <p:cNvCxnSpPr/>
            <p:nvPr userDrawn="1"/>
          </p:nvCxnSpPr>
          <p:spPr>
            <a:xfrm>
              <a:off x="6431260" y="1128329"/>
              <a:ext cx="0" cy="5322149"/>
            </a:xfrm>
            <a:prstGeom prst="line">
              <a:avLst/>
            </a:prstGeom>
            <a:grpFill/>
            <a:ln w="28575"/>
            <a:sp3d extrusionH="38100">
              <a:bevelT w="0" h="0" prst="softRound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Gerade Verbindung 79"/>
            <p:cNvCxnSpPr/>
            <p:nvPr userDrawn="1"/>
          </p:nvCxnSpPr>
          <p:spPr>
            <a:xfrm>
              <a:off x="6253145" y="1428775"/>
              <a:ext cx="2425999" cy="0"/>
            </a:xfrm>
            <a:prstGeom prst="line">
              <a:avLst/>
            </a:prstGeom>
            <a:grpFill/>
            <a:ln w="28575"/>
            <a:sp3d extrusionH="38100">
              <a:bevelT w="0" h="0" prst="softRound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 Verbindung 80"/>
            <p:cNvCxnSpPr/>
            <p:nvPr userDrawn="1"/>
          </p:nvCxnSpPr>
          <p:spPr>
            <a:xfrm>
              <a:off x="8498366" y="1128329"/>
              <a:ext cx="0" cy="5322149"/>
            </a:xfrm>
            <a:prstGeom prst="line">
              <a:avLst/>
            </a:prstGeom>
            <a:grpFill/>
            <a:ln w="28575"/>
            <a:sp3d extrusionH="38100">
              <a:bevelT w="0" h="0" prst="softRound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Gerade Verbindung 81"/>
            <p:cNvCxnSpPr/>
            <p:nvPr userDrawn="1"/>
          </p:nvCxnSpPr>
          <p:spPr>
            <a:xfrm>
              <a:off x="6249144" y="6150936"/>
              <a:ext cx="2425999" cy="0"/>
            </a:xfrm>
            <a:prstGeom prst="line">
              <a:avLst/>
            </a:prstGeom>
            <a:grpFill/>
            <a:ln w="28575"/>
            <a:sp3d extrusionH="38100">
              <a:bevelT w="0" h="0" prst="softRound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 Verbindung 82"/>
            <p:cNvCxnSpPr/>
            <p:nvPr userDrawn="1"/>
          </p:nvCxnSpPr>
          <p:spPr>
            <a:xfrm>
              <a:off x="6253145" y="3005575"/>
              <a:ext cx="2425999" cy="0"/>
            </a:xfrm>
            <a:prstGeom prst="line">
              <a:avLst/>
            </a:prstGeom>
            <a:grpFill/>
            <a:ln w="28575"/>
            <a:sp3d extrusionH="38100">
              <a:bevelT w="0" h="0" prst="softRound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Gerade Verbindung 106"/>
            <p:cNvCxnSpPr/>
            <p:nvPr userDrawn="1"/>
          </p:nvCxnSpPr>
          <p:spPr>
            <a:xfrm flipH="1" flipV="1">
              <a:off x="7462142" y="1428775"/>
              <a:ext cx="1" cy="1576800"/>
            </a:xfrm>
            <a:prstGeom prst="line">
              <a:avLst/>
            </a:prstGeom>
            <a:grpFill/>
            <a:ln w="28575"/>
            <a:sp3d extrusionH="38100">
              <a:bevelT w="0" h="0" prst="softRound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Gerade Verbindung 107"/>
            <p:cNvCxnSpPr/>
            <p:nvPr userDrawn="1"/>
          </p:nvCxnSpPr>
          <p:spPr>
            <a:xfrm flipH="1" flipV="1">
              <a:off x="7460686" y="4572251"/>
              <a:ext cx="1" cy="1576800"/>
            </a:xfrm>
            <a:prstGeom prst="line">
              <a:avLst/>
            </a:prstGeom>
            <a:grpFill/>
            <a:ln w="28575"/>
            <a:sp3d extrusionH="38100">
              <a:bevelT w="0" h="0" prst="softRound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Gerade Verbindung 111"/>
            <p:cNvCxnSpPr/>
            <p:nvPr userDrawn="1"/>
          </p:nvCxnSpPr>
          <p:spPr>
            <a:xfrm>
              <a:off x="6247686" y="4577451"/>
              <a:ext cx="2425999" cy="0"/>
            </a:xfrm>
            <a:prstGeom prst="line">
              <a:avLst/>
            </a:prstGeom>
            <a:grpFill/>
            <a:ln w="28575"/>
            <a:sp3d extrusionH="38100">
              <a:bevelT w="0" h="0" prst="softRound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Gerade Verbindung 112"/>
            <p:cNvCxnSpPr>
              <a:cxnSpLocks/>
              <a:stCxn id="76" idx="1"/>
              <a:endCxn id="76" idx="3"/>
            </p:cNvCxnSpPr>
            <p:nvPr userDrawn="1"/>
          </p:nvCxnSpPr>
          <p:spPr>
            <a:xfrm>
              <a:off x="6249144" y="3792374"/>
              <a:ext cx="2430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sp3d extrusionH="38100">
              <a:bevelT w="0" h="0" prst="softRound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uppieren 113"/>
          <p:cNvGrpSpPr>
            <a:grpSpLocks noChangeAspect="1"/>
          </p:cNvGrpSpPr>
          <p:nvPr/>
        </p:nvGrpSpPr>
        <p:grpSpPr>
          <a:xfrm>
            <a:off x="2460568" y="2793807"/>
            <a:ext cx="2668252" cy="601834"/>
            <a:chOff x="6184424" y="3167500"/>
            <a:chExt cx="2450508" cy="624874"/>
          </a:xfrm>
          <a:scene3d>
            <a:camera prst="perspectiveRelaxed" fov="3000000">
              <a:rot lat="1260000" lon="3000000" rev="21550781"/>
            </a:camera>
            <a:lightRig rig="threePt" dir="t"/>
          </a:scene3d>
        </p:grpSpPr>
        <p:grpSp>
          <p:nvGrpSpPr>
            <p:cNvPr id="115" name="Gruppieren 114"/>
            <p:cNvGrpSpPr/>
            <p:nvPr userDrawn="1"/>
          </p:nvGrpSpPr>
          <p:grpSpPr>
            <a:xfrm>
              <a:off x="6184424" y="3167500"/>
              <a:ext cx="2450508" cy="615600"/>
              <a:chOff x="6184424" y="3167500"/>
              <a:chExt cx="2450508" cy="615600"/>
            </a:xfrm>
          </p:grpSpPr>
          <p:grpSp>
            <p:nvGrpSpPr>
              <p:cNvPr id="121" name="Gruppieren 120"/>
              <p:cNvGrpSpPr/>
              <p:nvPr userDrawn="1"/>
            </p:nvGrpSpPr>
            <p:grpSpPr>
              <a:xfrm>
                <a:off x="6193949" y="3168025"/>
                <a:ext cx="2440983" cy="281671"/>
                <a:chOff x="5529064" y="2355241"/>
                <a:chExt cx="2808312" cy="218538"/>
              </a:xfrm>
            </p:grpSpPr>
            <p:sp>
              <p:nvSpPr>
                <p:cNvPr id="124" name="Rechteck 123"/>
                <p:cNvSpPr/>
                <p:nvPr userDrawn="1"/>
              </p:nvSpPr>
              <p:spPr>
                <a:xfrm>
                  <a:off x="5529064" y="2355241"/>
                  <a:ext cx="2808312" cy="218538"/>
                </a:xfrm>
                <a:prstGeom prst="rect">
                  <a:avLst/>
                </a:prstGeom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125" name="Gruppieren 124"/>
                <p:cNvGrpSpPr/>
                <p:nvPr userDrawn="1"/>
              </p:nvGrpSpPr>
              <p:grpSpPr>
                <a:xfrm>
                  <a:off x="5536379" y="2362518"/>
                  <a:ext cx="2797876" cy="211261"/>
                  <a:chOff x="5536379" y="2362518"/>
                  <a:chExt cx="2797876" cy="211261"/>
                </a:xfrm>
              </p:grpSpPr>
              <p:grpSp>
                <p:nvGrpSpPr>
                  <p:cNvPr id="127" name="Gruppieren 126"/>
                  <p:cNvGrpSpPr/>
                  <p:nvPr userDrawn="1"/>
                </p:nvGrpSpPr>
                <p:grpSpPr>
                  <a:xfrm>
                    <a:off x="5536379" y="2362518"/>
                    <a:ext cx="2711698" cy="211261"/>
                    <a:chOff x="5536379" y="2362518"/>
                    <a:chExt cx="2711698" cy="211261"/>
                  </a:xfrm>
                </p:grpSpPr>
                <p:grpSp>
                  <p:nvGrpSpPr>
                    <p:cNvPr id="130" name="Gruppieren 129"/>
                    <p:cNvGrpSpPr/>
                    <p:nvPr userDrawn="1"/>
                  </p:nvGrpSpPr>
                  <p:grpSpPr>
                    <a:xfrm>
                      <a:off x="5536379" y="2362518"/>
                      <a:ext cx="1784093" cy="211219"/>
                      <a:chOff x="5536379" y="2362518"/>
                      <a:chExt cx="1784093" cy="211219"/>
                    </a:xfrm>
                  </p:grpSpPr>
                  <p:grpSp>
                    <p:nvGrpSpPr>
                      <p:cNvPr id="145" name="Gruppieren 144"/>
                      <p:cNvGrpSpPr/>
                      <p:nvPr userDrawn="1"/>
                    </p:nvGrpSpPr>
                    <p:grpSpPr>
                      <a:xfrm>
                        <a:off x="5536379" y="2362518"/>
                        <a:ext cx="893407" cy="210568"/>
                        <a:chOff x="5536379" y="2362518"/>
                        <a:chExt cx="893407" cy="210568"/>
                      </a:xfrm>
                    </p:grpSpPr>
                    <p:grpSp>
                      <p:nvGrpSpPr>
                        <p:cNvPr id="152" name="Gruppieren 151"/>
                        <p:cNvGrpSpPr/>
                        <p:nvPr userDrawn="1"/>
                      </p:nvGrpSpPr>
                      <p:grpSpPr>
                        <a:xfrm>
                          <a:off x="5536379" y="2362557"/>
                          <a:ext cx="445250" cy="210529"/>
                          <a:chOff x="5536379" y="2362557"/>
                          <a:chExt cx="445250" cy="210529"/>
                        </a:xfrm>
                      </p:grpSpPr>
                      <p:pic>
                        <p:nvPicPr>
                          <p:cNvPr id="166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2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536379" y="2362557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167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2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57083" y="2363510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grpSp>
                    <p:pic>
                      <p:nvPicPr>
                        <p:cNvPr id="153" name="Picture 2" descr="Bildergebnis für tennisnetz textur"/>
                        <p:cNvPicPr>
                          <a:picLocks noChangeAspect="1" noChangeArrowheads="1"/>
                        </p:cNvPicPr>
                        <p:nvPr userDrawn="1"/>
                      </p:nvPicPr>
                      <p:blipFill>
                        <a:blip r:embed="rId2" cstate="print">
                          <a:duotone>
                            <a:prstClr val="black"/>
                            <a:schemeClr val="accent3">
                              <a:tint val="45000"/>
                              <a:satMod val="400000"/>
                            </a:schemeClr>
                          </a:duoton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81679" y="2362518"/>
                          <a:ext cx="224546" cy="209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154" name="Picture 2" descr="Bildergebnis für tennisnetz textur"/>
                        <p:cNvPicPr>
                          <a:picLocks noChangeAspect="1" noChangeArrowheads="1"/>
                        </p:cNvPicPr>
                        <p:nvPr userDrawn="1"/>
                      </p:nvPicPr>
                      <p:blipFill>
                        <a:blip r:embed="rId2" cstate="print">
                          <a:duotone>
                            <a:prstClr val="black"/>
                            <a:schemeClr val="accent3">
                              <a:tint val="45000"/>
                              <a:satMod val="400000"/>
                            </a:schemeClr>
                          </a:duoton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05240" y="2363471"/>
                          <a:ext cx="224546" cy="209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grpSp>
                  <p:grpSp>
                    <p:nvGrpSpPr>
                      <p:cNvPr id="146" name="Gruppieren 145"/>
                      <p:cNvGrpSpPr/>
                      <p:nvPr userDrawn="1"/>
                    </p:nvGrpSpPr>
                    <p:grpSpPr>
                      <a:xfrm>
                        <a:off x="6428970" y="2363169"/>
                        <a:ext cx="891502" cy="210568"/>
                        <a:chOff x="5528759" y="2362518"/>
                        <a:chExt cx="891502" cy="210568"/>
                      </a:xfrm>
                    </p:grpSpPr>
                    <p:grpSp>
                      <p:nvGrpSpPr>
                        <p:cNvPr id="147" name="Gruppieren 146"/>
                        <p:cNvGrpSpPr/>
                        <p:nvPr userDrawn="1"/>
                      </p:nvGrpSpPr>
                      <p:grpSpPr>
                        <a:xfrm>
                          <a:off x="5528759" y="2362557"/>
                          <a:ext cx="443345" cy="210529"/>
                          <a:chOff x="5528759" y="2362557"/>
                          <a:chExt cx="443345" cy="210529"/>
                        </a:xfrm>
                      </p:grpSpPr>
                      <p:pic>
                        <p:nvPicPr>
                          <p:cNvPr id="150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2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528759" y="2362557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151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2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47558" y="2363510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grpSp>
                    <p:pic>
                      <p:nvPicPr>
                        <p:cNvPr id="148" name="Picture 2" descr="Bildergebnis für tennisnetz textur"/>
                        <p:cNvPicPr>
                          <a:picLocks noChangeAspect="1" noChangeArrowheads="1"/>
                        </p:cNvPicPr>
                        <p:nvPr userDrawn="1"/>
                      </p:nvPicPr>
                      <p:blipFill>
                        <a:blip r:embed="rId2" cstate="print">
                          <a:duotone>
                            <a:prstClr val="black"/>
                            <a:schemeClr val="accent3">
                              <a:tint val="45000"/>
                              <a:satMod val="400000"/>
                            </a:schemeClr>
                          </a:duoton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72154" y="2362518"/>
                          <a:ext cx="224546" cy="209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149" name="Picture 2" descr="Bildergebnis für tennisnetz textur"/>
                        <p:cNvPicPr>
                          <a:picLocks noChangeAspect="1" noChangeArrowheads="1"/>
                        </p:cNvPicPr>
                        <p:nvPr userDrawn="1"/>
                      </p:nvPicPr>
                      <p:blipFill>
                        <a:blip r:embed="rId2" cstate="print">
                          <a:duotone>
                            <a:prstClr val="black"/>
                            <a:schemeClr val="accent3">
                              <a:tint val="45000"/>
                              <a:satMod val="400000"/>
                            </a:schemeClr>
                          </a:duoton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95715" y="2363471"/>
                          <a:ext cx="224546" cy="209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grpSp>
                </p:grpSp>
                <p:grpSp>
                  <p:nvGrpSpPr>
                    <p:cNvPr id="131" name="Gruppieren 130"/>
                    <p:cNvGrpSpPr/>
                    <p:nvPr userDrawn="1"/>
                  </p:nvGrpSpPr>
                  <p:grpSpPr>
                    <a:xfrm>
                      <a:off x="7319699" y="2363211"/>
                      <a:ext cx="928378" cy="210568"/>
                      <a:chOff x="5529044" y="2362518"/>
                      <a:chExt cx="893690" cy="210568"/>
                    </a:xfrm>
                  </p:grpSpPr>
                  <p:grpSp>
                    <p:nvGrpSpPr>
                      <p:cNvPr id="132" name="Gruppieren 131"/>
                      <p:cNvGrpSpPr/>
                      <p:nvPr userDrawn="1"/>
                    </p:nvGrpSpPr>
                    <p:grpSpPr>
                      <a:xfrm>
                        <a:off x="5529044" y="2362557"/>
                        <a:ext cx="445534" cy="210529"/>
                        <a:chOff x="5529044" y="2362557"/>
                        <a:chExt cx="445534" cy="210529"/>
                      </a:xfrm>
                    </p:grpSpPr>
                    <p:pic>
                      <p:nvPicPr>
                        <p:cNvPr id="143" name="Picture 2" descr="Bildergebnis für tennisnetz textur"/>
                        <p:cNvPicPr>
                          <a:picLocks noChangeAspect="1" noChangeArrowheads="1"/>
                        </p:cNvPicPr>
                        <p:nvPr userDrawn="1"/>
                      </p:nvPicPr>
                      <p:blipFill>
                        <a:blip r:embed="rId3" cstate="print">
                          <a:duotone>
                            <a:prstClr val="black"/>
                            <a:schemeClr val="accent3">
                              <a:tint val="45000"/>
                              <a:satMod val="400000"/>
                            </a:schemeClr>
                          </a:duoton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29044" y="2362557"/>
                          <a:ext cx="224546" cy="209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144" name="Picture 2" descr="Bildergebnis für tennisnetz textur"/>
                        <p:cNvPicPr>
                          <a:picLocks noChangeAspect="1" noChangeArrowheads="1"/>
                        </p:cNvPicPr>
                        <p:nvPr userDrawn="1"/>
                      </p:nvPicPr>
                      <p:blipFill>
                        <a:blip r:embed="rId3" cstate="print">
                          <a:duotone>
                            <a:prstClr val="black"/>
                            <a:schemeClr val="accent3">
                              <a:tint val="45000"/>
                              <a:satMod val="400000"/>
                            </a:schemeClr>
                          </a:duoton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50032" y="2363510"/>
                          <a:ext cx="224546" cy="209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grpSp>
                  <p:pic>
                    <p:nvPicPr>
                      <p:cNvPr id="140" name="Picture 2" descr="Bildergebnis für tennisnetz textur"/>
                      <p:cNvPicPr>
                        <a:picLocks noChangeAspect="1" noChangeArrowheads="1"/>
                      </p:cNvPicPr>
                      <p:nvPr userDrawn="1"/>
                    </p:nvPicPr>
                    <p:blipFill>
                      <a:blip r:embed="rId3" cstate="print">
                        <a:duotone>
                          <a:prstClr val="black"/>
                          <a:schemeClr val="accent3">
                            <a:tint val="45000"/>
                            <a:satMod val="400000"/>
                          </a:schemeClr>
                        </a:duoton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4629" y="2362518"/>
                        <a:ext cx="224546" cy="2095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142" name="Picture 2" descr="Bildergebnis für tennisnetz textur"/>
                      <p:cNvPicPr>
                        <a:picLocks noChangeAspect="1" noChangeArrowheads="1"/>
                      </p:cNvPicPr>
                      <p:nvPr userDrawn="1"/>
                    </p:nvPicPr>
                    <p:blipFill>
                      <a:blip r:embed="rId3" cstate="print">
                        <a:duotone>
                          <a:prstClr val="black"/>
                          <a:schemeClr val="accent3">
                            <a:tint val="45000"/>
                            <a:satMod val="400000"/>
                          </a:schemeClr>
                        </a:duoton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8188" y="2363471"/>
                        <a:ext cx="224546" cy="2095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grpSp>
              </p:grpSp>
              <p:pic>
                <p:nvPicPr>
                  <p:cNvPr id="128" name="Picture 2" descr="Bildergebnis für tennisnetz textur"/>
                  <p:cNvPicPr>
                    <a:picLocks noChangeAspect="1" noChangeArrowheads="1"/>
                  </p:cNvPicPr>
                  <p:nvPr userDrawn="1"/>
                </p:nvPicPr>
                <p:blipFill rotWithShape="1">
                  <a:blip r:embed="rId4" cstate="print">
                    <a:duotone>
                      <a:prstClr val="black"/>
                      <a:schemeClr val="accent3">
                        <a:tint val="45000"/>
                        <a:satMod val="400000"/>
                      </a:schemeClr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48537" b="-144"/>
                  <a:stretch/>
                </p:blipFill>
                <p:spPr bwMode="auto">
                  <a:xfrm>
                    <a:off x="8218697" y="2363901"/>
                    <a:ext cx="115558" cy="20987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</p:grpSp>
          <p:cxnSp>
            <p:nvCxnSpPr>
              <p:cNvPr id="122" name="Gerade Verbindung 121"/>
              <p:cNvCxnSpPr/>
              <p:nvPr userDrawn="1"/>
            </p:nvCxnSpPr>
            <p:spPr>
              <a:xfrm flipH="1" flipV="1">
                <a:off x="6184424" y="3167500"/>
                <a:ext cx="1459" cy="6156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Gerade Verbindung 122"/>
              <p:cNvCxnSpPr/>
              <p:nvPr userDrawn="1"/>
            </p:nvCxnSpPr>
            <p:spPr>
              <a:xfrm flipH="1" flipV="1">
                <a:off x="8632219" y="3167500"/>
                <a:ext cx="1459" cy="6156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0" name="Gerade Verbindung 119"/>
            <p:cNvCxnSpPr>
              <a:cxnSpLocks/>
            </p:cNvCxnSpPr>
            <p:nvPr userDrawn="1"/>
          </p:nvCxnSpPr>
          <p:spPr>
            <a:xfrm>
              <a:off x="6195408" y="3792374"/>
              <a:ext cx="2430000" cy="0"/>
            </a:xfrm>
            <a:prstGeom prst="line">
              <a:avLst/>
            </a:prstGeom>
            <a:solidFill>
              <a:srgbClr val="ABEC70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Inhaltsplatzhalter 1"/>
          <p:cNvSpPr txBox="1">
            <a:spLocks/>
          </p:cNvSpPr>
          <p:nvPr/>
        </p:nvSpPr>
        <p:spPr>
          <a:xfrm>
            <a:off x="383012" y="1129643"/>
            <a:ext cx="8746452" cy="360040"/>
          </a:xfrm>
          <a:prstGeom prst="rect">
            <a:avLst/>
          </a:prstGeom>
        </p:spPr>
        <p:txBody>
          <a:bodyPr/>
          <a:lstStyle>
            <a:lvl1pPr marL="371491" indent="-371491" algn="r" defTabSz="99064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96" indent="-309575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38301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3362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2894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426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58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90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1022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800" b="1" dirty="0">
                <a:solidFill>
                  <a:srgbClr val="0070C0"/>
                </a:solidFill>
              </a:rPr>
              <a:t>Planungsvorlage – Badminton 3D</a:t>
            </a:r>
          </a:p>
          <a:p>
            <a:pPr algn="l"/>
            <a:endParaRPr lang="de-DE" b="1" dirty="0"/>
          </a:p>
        </p:txBody>
      </p:sp>
      <p:pic>
        <p:nvPicPr>
          <p:cNvPr id="54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548" y="2886279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972" y="2913332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483" y="3102303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329" y="3097131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999" y="2968477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658" y="2958852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219" y="3154797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755" y="3154797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Inhaltsplatzhalter 1"/>
          <p:cNvSpPr txBox="1">
            <a:spLocks/>
          </p:cNvSpPr>
          <p:nvPr/>
        </p:nvSpPr>
        <p:spPr>
          <a:xfrm>
            <a:off x="6784814" y="1808820"/>
            <a:ext cx="2488666" cy="90010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000" b="1" dirty="0"/>
              <a:t>Übungsmaterial</a:t>
            </a:r>
            <a:endParaRPr lang="de-DE" sz="2000" dirty="0"/>
          </a:p>
          <a:p>
            <a:pPr algn="l"/>
            <a:r>
              <a:rPr lang="de-DE" sz="2000" dirty="0"/>
              <a:t>	ab Folie 2</a:t>
            </a:r>
            <a:endParaRPr lang="de-DE" dirty="0"/>
          </a:p>
        </p:txBody>
      </p:sp>
      <p:cxnSp>
        <p:nvCxnSpPr>
          <p:cNvPr id="63" name="Gerade Verbindung mit Pfeil 62"/>
          <p:cNvCxnSpPr/>
          <p:nvPr/>
        </p:nvCxnSpPr>
        <p:spPr>
          <a:xfrm>
            <a:off x="6393160" y="2013223"/>
            <a:ext cx="42744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Inhaltsplatzhalter 1"/>
          <p:cNvSpPr txBox="1">
            <a:spLocks/>
          </p:cNvSpPr>
          <p:nvPr/>
        </p:nvSpPr>
        <p:spPr>
          <a:xfrm>
            <a:off x="6505396" y="4135836"/>
            <a:ext cx="1161300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/>
              <a:t>Personen</a:t>
            </a:r>
          </a:p>
          <a:p>
            <a:endParaRPr lang="de-DE" b="1" dirty="0"/>
          </a:p>
        </p:txBody>
      </p:sp>
      <p:sp>
        <p:nvSpPr>
          <p:cNvPr id="65" name="Smiley 64"/>
          <p:cNvSpPr>
            <a:spLocks noChangeAspect="1"/>
          </p:cNvSpPr>
          <p:nvPr/>
        </p:nvSpPr>
        <p:spPr>
          <a:xfrm>
            <a:off x="8965716" y="5081278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Smiley 65"/>
          <p:cNvSpPr>
            <a:spLocks noChangeAspect="1"/>
          </p:cNvSpPr>
          <p:nvPr/>
        </p:nvSpPr>
        <p:spPr>
          <a:xfrm>
            <a:off x="8608846" y="5081278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Smiley 66"/>
          <p:cNvSpPr>
            <a:spLocks noChangeAspect="1"/>
          </p:cNvSpPr>
          <p:nvPr/>
        </p:nvSpPr>
        <p:spPr>
          <a:xfrm>
            <a:off x="8608846" y="5439442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Smiley 67"/>
          <p:cNvSpPr>
            <a:spLocks noChangeAspect="1"/>
          </p:cNvSpPr>
          <p:nvPr/>
        </p:nvSpPr>
        <p:spPr>
          <a:xfrm>
            <a:off x="8978475" y="5439442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Smiley 68"/>
          <p:cNvSpPr>
            <a:spLocks noChangeAspect="1"/>
          </p:cNvSpPr>
          <p:nvPr/>
        </p:nvSpPr>
        <p:spPr>
          <a:xfrm>
            <a:off x="7020786" y="5436162"/>
            <a:ext cx="263226" cy="263226"/>
          </a:xfrm>
          <a:prstGeom prst="smileyFac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Smiley 69"/>
          <p:cNvSpPr>
            <a:spLocks noChangeAspect="1"/>
          </p:cNvSpPr>
          <p:nvPr/>
        </p:nvSpPr>
        <p:spPr>
          <a:xfrm>
            <a:off x="6651704" y="5436162"/>
            <a:ext cx="263226" cy="263226"/>
          </a:xfrm>
          <a:prstGeom prst="smileyFac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Smiley 70"/>
          <p:cNvSpPr>
            <a:spLocks noChangeAspect="1"/>
          </p:cNvSpPr>
          <p:nvPr/>
        </p:nvSpPr>
        <p:spPr>
          <a:xfrm>
            <a:off x="7020786" y="5077126"/>
            <a:ext cx="263226" cy="263226"/>
          </a:xfrm>
          <a:prstGeom prst="smileyFac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Smiley 71"/>
          <p:cNvSpPr>
            <a:spLocks noChangeAspect="1"/>
          </p:cNvSpPr>
          <p:nvPr/>
        </p:nvSpPr>
        <p:spPr>
          <a:xfrm>
            <a:off x="6650085" y="5063416"/>
            <a:ext cx="263226" cy="263226"/>
          </a:xfrm>
          <a:prstGeom prst="smileyFac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Smiley 72"/>
          <p:cNvSpPr>
            <a:spLocks noChangeAspect="1"/>
          </p:cNvSpPr>
          <p:nvPr/>
        </p:nvSpPr>
        <p:spPr>
          <a:xfrm>
            <a:off x="7535083" y="4583463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Inhaltsplatzhalter 1"/>
          <p:cNvSpPr txBox="1">
            <a:spLocks/>
          </p:cNvSpPr>
          <p:nvPr/>
        </p:nvSpPr>
        <p:spPr>
          <a:xfrm>
            <a:off x="8292368" y="4750448"/>
            <a:ext cx="864096" cy="34769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b="1" dirty="0"/>
              <a:t>Team B</a:t>
            </a:r>
          </a:p>
          <a:p>
            <a:pPr algn="l"/>
            <a:endParaRPr lang="de-DE" sz="1200" b="1" dirty="0"/>
          </a:p>
        </p:txBody>
      </p:sp>
      <p:sp>
        <p:nvSpPr>
          <p:cNvPr id="77" name="Inhaltsplatzhalter 1"/>
          <p:cNvSpPr txBox="1">
            <a:spLocks/>
          </p:cNvSpPr>
          <p:nvPr/>
        </p:nvSpPr>
        <p:spPr>
          <a:xfrm>
            <a:off x="7739539" y="4405810"/>
            <a:ext cx="1258135" cy="30099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b="1" dirty="0"/>
              <a:t>Lehrer/ Trainer</a:t>
            </a:r>
          </a:p>
        </p:txBody>
      </p:sp>
      <p:sp>
        <p:nvSpPr>
          <p:cNvPr id="78" name="Inhaltsplatzhalter 1"/>
          <p:cNvSpPr txBox="1">
            <a:spLocks/>
          </p:cNvSpPr>
          <p:nvPr/>
        </p:nvSpPr>
        <p:spPr>
          <a:xfrm>
            <a:off x="6341176" y="4653491"/>
            <a:ext cx="855655" cy="333307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de-DE" sz="1200" b="1" dirty="0"/>
              <a:t>Team A </a:t>
            </a:r>
          </a:p>
        </p:txBody>
      </p:sp>
    </p:spTree>
    <p:extLst>
      <p:ext uri="{BB962C8B-B14F-4D97-AF65-F5344CB8AC3E}">
        <p14:creationId xmlns:p14="http://schemas.microsoft.com/office/powerpoint/2010/main" val="1217494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82645" y="1416207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368917" y="120252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468641" y="1460704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628" y="28013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317" y="305549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348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4217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miley 13"/>
          <p:cNvSpPr>
            <a:spLocks noChangeAspect="1"/>
          </p:cNvSpPr>
          <p:nvPr/>
        </p:nvSpPr>
        <p:spPr>
          <a:xfrm>
            <a:off x="10159855" y="3549710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229199" y="1918146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47089" y="202875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77047" y="194285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347812" y="18714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14107" y="1182185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165574" y="1420983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Smiley 22"/>
          <p:cNvSpPr>
            <a:spLocks noChangeAspect="1"/>
          </p:cNvSpPr>
          <p:nvPr/>
        </p:nvSpPr>
        <p:spPr>
          <a:xfrm>
            <a:off x="11001672" y="39825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Smiley 23"/>
          <p:cNvSpPr>
            <a:spLocks noChangeAspect="1"/>
          </p:cNvSpPr>
          <p:nvPr/>
        </p:nvSpPr>
        <p:spPr>
          <a:xfrm>
            <a:off x="11154072" y="41349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Smiley 24"/>
          <p:cNvSpPr>
            <a:spLocks noChangeAspect="1"/>
          </p:cNvSpPr>
          <p:nvPr/>
        </p:nvSpPr>
        <p:spPr>
          <a:xfrm>
            <a:off x="11306472" y="42873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Smiley 25"/>
          <p:cNvSpPr>
            <a:spLocks noChangeAspect="1"/>
          </p:cNvSpPr>
          <p:nvPr/>
        </p:nvSpPr>
        <p:spPr>
          <a:xfrm>
            <a:off x="10294066" y="40032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Smiley 26"/>
          <p:cNvSpPr>
            <a:spLocks noChangeAspect="1"/>
          </p:cNvSpPr>
          <p:nvPr/>
        </p:nvSpPr>
        <p:spPr>
          <a:xfrm>
            <a:off x="10446466" y="41556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Smiley 27"/>
          <p:cNvSpPr>
            <a:spLocks noChangeAspect="1"/>
          </p:cNvSpPr>
          <p:nvPr/>
        </p:nvSpPr>
        <p:spPr>
          <a:xfrm>
            <a:off x="10598866" y="43080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Smiley 28"/>
          <p:cNvSpPr>
            <a:spLocks noChangeAspect="1"/>
          </p:cNvSpPr>
          <p:nvPr/>
        </p:nvSpPr>
        <p:spPr>
          <a:xfrm>
            <a:off x="10751266" y="44604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091676" y="118218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2748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7639" y="6627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607395" y="18323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25285" y="19429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81599" y="230142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499489" y="241203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59795" y="221561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877685" y="232622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593360" y="225740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64125" y="218598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28687" y="197608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899452" y="190466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145000" y="22906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15765" y="2219221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978613" y="1221579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078337" y="1479756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75270" y="144003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01372" y="120123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511762" y="144380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438085" y="1202991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429974" y="145844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361436" y="1224418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159091" y="1486033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085414" y="1245224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0227" y="25212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189" y="4070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4589" y="5594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293" y="30184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3581" y="4856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981" y="6380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4788" y="260477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8145" y="4442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476" y="5966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6" descr="E:\1_M8 Sportdidaktisches Projekt M8\1_Spezialistenauftrag\PPT - Digitale Planung von Sportunterricht\Bilder Gimp\fertig_bearbeitet\laufleiter_skaliert_300_hq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0296" l="6835" r="100000">
                        <a14:foregroundMark x1="45324" y1="50135" x2="45324" y2="50135"/>
                        <a14:foregroundMark x1="70144" y1="27493" x2="70144" y2="27493"/>
                        <a14:foregroundMark x1="66906" y1="30728" x2="66906" y2="30728"/>
                        <a14:foregroundMark x1="79856" y1="29111" x2="79856" y2="29111"/>
                        <a14:foregroundMark x1="7194" y1="76550" x2="7194" y2="76550"/>
                        <a14:foregroundMark x1="36691" y1="90296" x2="36691" y2="90296"/>
                        <a14:backgroundMark x1="74000" y1="28250" x2="74000" y2="28250"/>
                        <a14:backgroundMark x1="71667" y1="31000" x2="71667" y2="31000"/>
                        <a14:backgroundMark x1="75000" y1="25250" x2="80333" y2="26000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2179">
            <a:off x="10123418" y="5637715"/>
            <a:ext cx="1385788" cy="1847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Inhaltsplatzhalter 1"/>
          <p:cNvSpPr txBox="1">
            <a:spLocks/>
          </p:cNvSpPr>
          <p:nvPr/>
        </p:nvSpPr>
        <p:spPr>
          <a:xfrm>
            <a:off x="10041954" y="2996952"/>
            <a:ext cx="1201660" cy="273643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Personen</a:t>
            </a:r>
          </a:p>
          <a:p>
            <a:endParaRPr lang="de-DE" b="1" dirty="0"/>
          </a:p>
        </p:txBody>
      </p:sp>
      <p:sp>
        <p:nvSpPr>
          <p:cNvPr id="66" name="Inhaltsplatzhalter 1"/>
          <p:cNvSpPr txBox="1">
            <a:spLocks/>
          </p:cNvSpPr>
          <p:nvPr/>
        </p:nvSpPr>
        <p:spPr>
          <a:xfrm>
            <a:off x="10153500" y="5659308"/>
            <a:ext cx="91034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Ballweg</a:t>
            </a:r>
          </a:p>
        </p:txBody>
      </p:sp>
      <p:sp>
        <p:nvSpPr>
          <p:cNvPr id="67" name="Inhaltsplatzhalter 1"/>
          <p:cNvSpPr txBox="1">
            <a:spLocks/>
          </p:cNvSpPr>
          <p:nvPr/>
        </p:nvSpPr>
        <p:spPr>
          <a:xfrm>
            <a:off x="10153500" y="5362577"/>
            <a:ext cx="960610" cy="296731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Laufweg</a:t>
            </a:r>
          </a:p>
        </p:txBody>
      </p:sp>
      <p:sp>
        <p:nvSpPr>
          <p:cNvPr id="68" name="Inhaltsplatzhalter 1"/>
          <p:cNvSpPr txBox="1">
            <a:spLocks/>
          </p:cNvSpPr>
          <p:nvPr/>
        </p:nvSpPr>
        <p:spPr>
          <a:xfrm>
            <a:off x="9988574" y="3319576"/>
            <a:ext cx="1272496" cy="230134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dirty="0"/>
              <a:t>Lehrer/ Trainer</a:t>
            </a:r>
          </a:p>
        </p:txBody>
      </p:sp>
      <p:pic>
        <p:nvPicPr>
          <p:cNvPr id="6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6617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315" y="296068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610" y="473459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Inhaltsplatzhalter 1"/>
          <p:cNvSpPr txBox="1">
            <a:spLocks/>
          </p:cNvSpPr>
          <p:nvPr/>
        </p:nvSpPr>
        <p:spPr>
          <a:xfrm>
            <a:off x="9926521" y="-118786"/>
            <a:ext cx="1227551" cy="35579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Material</a:t>
            </a:r>
          </a:p>
          <a:p>
            <a:endParaRPr lang="de-DE" b="1" dirty="0"/>
          </a:p>
          <a:p>
            <a:endParaRPr lang="de-DE" b="1" dirty="0"/>
          </a:p>
        </p:txBody>
      </p:sp>
      <p:cxnSp>
        <p:nvCxnSpPr>
          <p:cNvPr id="73" name="Gerade Verbindung mit Pfeil 72">
            <a:extLst>
              <a:ext uri="{FF2B5EF4-FFF2-40B4-BE49-F238E27FC236}">
                <a16:creationId xmlns:a16="http://schemas.microsoft.com/office/drawing/2014/main" xmlns="" id="{B9FA174D-7BA9-4487-8137-7E137E74DD74}"/>
              </a:ext>
            </a:extLst>
          </p:cNvPr>
          <p:cNvCxnSpPr>
            <a:cxnSpLocks/>
          </p:cNvCxnSpPr>
          <p:nvPr/>
        </p:nvCxnSpPr>
        <p:spPr>
          <a:xfrm>
            <a:off x="11102959" y="5853151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4" name="Gerade Verbindung mit Pfeil 73">
            <a:extLst>
              <a:ext uri="{FF2B5EF4-FFF2-40B4-BE49-F238E27FC236}">
                <a16:creationId xmlns:a16="http://schemas.microsoft.com/office/drawing/2014/main" xmlns="" id="{75E22753-A0C8-4BDD-B937-9541D2A6787B}"/>
              </a:ext>
            </a:extLst>
          </p:cNvPr>
          <p:cNvCxnSpPr>
            <a:cxnSpLocks/>
          </p:cNvCxnSpPr>
          <p:nvPr/>
        </p:nvCxnSpPr>
        <p:spPr>
          <a:xfrm>
            <a:off x="11114110" y="5506593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5315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82645" y="1416207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368917" y="120252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468641" y="1460704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628" y="28013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317" y="305549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348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4217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miley 13"/>
          <p:cNvSpPr>
            <a:spLocks noChangeAspect="1"/>
          </p:cNvSpPr>
          <p:nvPr/>
        </p:nvSpPr>
        <p:spPr>
          <a:xfrm>
            <a:off x="10159855" y="3549710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229199" y="1918146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47089" y="202875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77047" y="194285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347812" y="18714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14107" y="1182185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165574" y="1420983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Smiley 22"/>
          <p:cNvSpPr>
            <a:spLocks noChangeAspect="1"/>
          </p:cNvSpPr>
          <p:nvPr/>
        </p:nvSpPr>
        <p:spPr>
          <a:xfrm>
            <a:off x="11001672" y="39825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Smiley 23"/>
          <p:cNvSpPr>
            <a:spLocks noChangeAspect="1"/>
          </p:cNvSpPr>
          <p:nvPr/>
        </p:nvSpPr>
        <p:spPr>
          <a:xfrm>
            <a:off x="11154072" y="41349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Smiley 24"/>
          <p:cNvSpPr>
            <a:spLocks noChangeAspect="1"/>
          </p:cNvSpPr>
          <p:nvPr/>
        </p:nvSpPr>
        <p:spPr>
          <a:xfrm>
            <a:off x="11306472" y="42873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Smiley 25"/>
          <p:cNvSpPr>
            <a:spLocks noChangeAspect="1"/>
          </p:cNvSpPr>
          <p:nvPr/>
        </p:nvSpPr>
        <p:spPr>
          <a:xfrm>
            <a:off x="10294066" y="40032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Smiley 26"/>
          <p:cNvSpPr>
            <a:spLocks noChangeAspect="1"/>
          </p:cNvSpPr>
          <p:nvPr/>
        </p:nvSpPr>
        <p:spPr>
          <a:xfrm>
            <a:off x="10446466" y="41556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Smiley 27"/>
          <p:cNvSpPr>
            <a:spLocks noChangeAspect="1"/>
          </p:cNvSpPr>
          <p:nvPr/>
        </p:nvSpPr>
        <p:spPr>
          <a:xfrm>
            <a:off x="10598866" y="43080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Smiley 28"/>
          <p:cNvSpPr>
            <a:spLocks noChangeAspect="1"/>
          </p:cNvSpPr>
          <p:nvPr/>
        </p:nvSpPr>
        <p:spPr>
          <a:xfrm>
            <a:off x="10751266" y="44604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091676" y="118218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2748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7639" y="6627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607395" y="18323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25285" y="19429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81599" y="230142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499489" y="241203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59795" y="221561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877685" y="232622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593360" y="225740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64125" y="218598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28687" y="197608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899452" y="190466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145000" y="22906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15765" y="2219221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978613" y="1221579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078337" y="1479756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75270" y="144003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01372" y="120123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511762" y="144380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438085" y="1202991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429974" y="145844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361436" y="1224418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159091" y="1486033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085414" y="1245224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0227" y="25212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189" y="4070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4589" y="5594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293" y="30184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3581" y="4856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981" y="6380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4788" y="260477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8145" y="4442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476" y="5966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6" descr="E:\1_M8 Sportdidaktisches Projekt M8\1_Spezialistenauftrag\PPT - Digitale Planung von Sportunterricht\Bilder Gimp\fertig_bearbeitet\laufleiter_skaliert_300_hq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0296" l="6835" r="100000">
                        <a14:foregroundMark x1="45324" y1="50135" x2="45324" y2="50135"/>
                        <a14:foregroundMark x1="70144" y1="27493" x2="70144" y2="27493"/>
                        <a14:foregroundMark x1="66906" y1="30728" x2="66906" y2="30728"/>
                        <a14:foregroundMark x1="79856" y1="29111" x2="79856" y2="29111"/>
                        <a14:foregroundMark x1="7194" y1="76550" x2="7194" y2="76550"/>
                        <a14:foregroundMark x1="36691" y1="90296" x2="36691" y2="90296"/>
                        <a14:backgroundMark x1="74000" y1="28250" x2="74000" y2="28250"/>
                        <a14:backgroundMark x1="71667" y1="31000" x2="71667" y2="31000"/>
                        <a14:backgroundMark x1="75000" y1="25250" x2="80333" y2="26000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2179">
            <a:off x="10123418" y="5637715"/>
            <a:ext cx="1385788" cy="1847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Inhaltsplatzhalter 1"/>
          <p:cNvSpPr txBox="1">
            <a:spLocks/>
          </p:cNvSpPr>
          <p:nvPr/>
        </p:nvSpPr>
        <p:spPr>
          <a:xfrm>
            <a:off x="10041954" y="2996952"/>
            <a:ext cx="1201660" cy="273643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Personen</a:t>
            </a:r>
          </a:p>
          <a:p>
            <a:endParaRPr lang="de-DE" b="1" dirty="0"/>
          </a:p>
        </p:txBody>
      </p:sp>
      <p:sp>
        <p:nvSpPr>
          <p:cNvPr id="66" name="Inhaltsplatzhalter 1"/>
          <p:cNvSpPr txBox="1">
            <a:spLocks/>
          </p:cNvSpPr>
          <p:nvPr/>
        </p:nvSpPr>
        <p:spPr>
          <a:xfrm>
            <a:off x="10153500" y="5659308"/>
            <a:ext cx="91034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Ballweg</a:t>
            </a:r>
          </a:p>
        </p:txBody>
      </p:sp>
      <p:sp>
        <p:nvSpPr>
          <p:cNvPr id="67" name="Inhaltsplatzhalter 1"/>
          <p:cNvSpPr txBox="1">
            <a:spLocks/>
          </p:cNvSpPr>
          <p:nvPr/>
        </p:nvSpPr>
        <p:spPr>
          <a:xfrm>
            <a:off x="10153500" y="5362577"/>
            <a:ext cx="960610" cy="296731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Laufweg</a:t>
            </a:r>
          </a:p>
        </p:txBody>
      </p:sp>
      <p:sp>
        <p:nvSpPr>
          <p:cNvPr id="68" name="Inhaltsplatzhalter 1"/>
          <p:cNvSpPr txBox="1">
            <a:spLocks/>
          </p:cNvSpPr>
          <p:nvPr/>
        </p:nvSpPr>
        <p:spPr>
          <a:xfrm>
            <a:off x="9988574" y="3319576"/>
            <a:ext cx="1272496" cy="230134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dirty="0"/>
              <a:t>Lehrer/ Trainer</a:t>
            </a:r>
          </a:p>
        </p:txBody>
      </p:sp>
      <p:pic>
        <p:nvPicPr>
          <p:cNvPr id="6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6617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315" y="296068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610" y="473459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Inhaltsplatzhalter 1"/>
          <p:cNvSpPr txBox="1">
            <a:spLocks/>
          </p:cNvSpPr>
          <p:nvPr/>
        </p:nvSpPr>
        <p:spPr>
          <a:xfrm>
            <a:off x="9926521" y="-118786"/>
            <a:ext cx="1227551" cy="35579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Material</a:t>
            </a:r>
          </a:p>
          <a:p>
            <a:endParaRPr lang="de-DE" b="1" dirty="0"/>
          </a:p>
          <a:p>
            <a:endParaRPr lang="de-DE" b="1" dirty="0"/>
          </a:p>
        </p:txBody>
      </p:sp>
      <p:cxnSp>
        <p:nvCxnSpPr>
          <p:cNvPr id="73" name="Gerade Verbindung mit Pfeil 72">
            <a:extLst>
              <a:ext uri="{FF2B5EF4-FFF2-40B4-BE49-F238E27FC236}">
                <a16:creationId xmlns:a16="http://schemas.microsoft.com/office/drawing/2014/main" xmlns="" id="{B9FA174D-7BA9-4487-8137-7E137E74DD74}"/>
              </a:ext>
            </a:extLst>
          </p:cNvPr>
          <p:cNvCxnSpPr>
            <a:cxnSpLocks/>
          </p:cNvCxnSpPr>
          <p:nvPr/>
        </p:nvCxnSpPr>
        <p:spPr>
          <a:xfrm>
            <a:off x="11102959" y="5853151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4" name="Gerade Verbindung mit Pfeil 73">
            <a:extLst>
              <a:ext uri="{FF2B5EF4-FFF2-40B4-BE49-F238E27FC236}">
                <a16:creationId xmlns:a16="http://schemas.microsoft.com/office/drawing/2014/main" xmlns="" id="{75E22753-A0C8-4BDD-B937-9541D2A6787B}"/>
              </a:ext>
            </a:extLst>
          </p:cNvPr>
          <p:cNvCxnSpPr>
            <a:cxnSpLocks/>
          </p:cNvCxnSpPr>
          <p:nvPr/>
        </p:nvCxnSpPr>
        <p:spPr>
          <a:xfrm>
            <a:off x="11114110" y="5506593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4583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82645" y="1416207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368917" y="120252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468641" y="1460704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628" y="28013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317" y="305549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348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4217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miley 13"/>
          <p:cNvSpPr>
            <a:spLocks noChangeAspect="1"/>
          </p:cNvSpPr>
          <p:nvPr/>
        </p:nvSpPr>
        <p:spPr>
          <a:xfrm>
            <a:off x="10159855" y="3549710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229199" y="1918146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47089" y="202875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77047" y="194285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347812" y="18714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14107" y="1182185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165574" y="1420983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Smiley 22"/>
          <p:cNvSpPr>
            <a:spLocks noChangeAspect="1"/>
          </p:cNvSpPr>
          <p:nvPr/>
        </p:nvSpPr>
        <p:spPr>
          <a:xfrm>
            <a:off x="11001672" y="39825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Smiley 23"/>
          <p:cNvSpPr>
            <a:spLocks noChangeAspect="1"/>
          </p:cNvSpPr>
          <p:nvPr/>
        </p:nvSpPr>
        <p:spPr>
          <a:xfrm>
            <a:off x="11154072" y="41349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Smiley 24"/>
          <p:cNvSpPr>
            <a:spLocks noChangeAspect="1"/>
          </p:cNvSpPr>
          <p:nvPr/>
        </p:nvSpPr>
        <p:spPr>
          <a:xfrm>
            <a:off x="11306472" y="42873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Smiley 25"/>
          <p:cNvSpPr>
            <a:spLocks noChangeAspect="1"/>
          </p:cNvSpPr>
          <p:nvPr/>
        </p:nvSpPr>
        <p:spPr>
          <a:xfrm>
            <a:off x="10294066" y="40032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Smiley 26"/>
          <p:cNvSpPr>
            <a:spLocks noChangeAspect="1"/>
          </p:cNvSpPr>
          <p:nvPr/>
        </p:nvSpPr>
        <p:spPr>
          <a:xfrm>
            <a:off x="10446466" y="41556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Smiley 27"/>
          <p:cNvSpPr>
            <a:spLocks noChangeAspect="1"/>
          </p:cNvSpPr>
          <p:nvPr/>
        </p:nvSpPr>
        <p:spPr>
          <a:xfrm>
            <a:off x="10598866" y="43080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Smiley 28"/>
          <p:cNvSpPr>
            <a:spLocks noChangeAspect="1"/>
          </p:cNvSpPr>
          <p:nvPr/>
        </p:nvSpPr>
        <p:spPr>
          <a:xfrm>
            <a:off x="10751266" y="44604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091676" y="118218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2748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7639" y="6627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607395" y="18323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25285" y="19429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81599" y="230142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499489" y="241203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59795" y="221561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877685" y="232622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593360" y="225740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64125" y="218598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28687" y="197608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899452" y="190466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145000" y="22906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15765" y="2219221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978613" y="1221579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078337" y="1479756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75270" y="144003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01372" y="120123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511762" y="144380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438085" y="1202991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429974" y="145844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361436" y="1224418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159091" y="1486033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085414" y="1245224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0227" y="25212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189" y="4070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4589" y="5594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293" y="30184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3581" y="4856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981" y="6380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4788" y="260477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8145" y="4442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476" y="5966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6" descr="E:\1_M8 Sportdidaktisches Projekt M8\1_Spezialistenauftrag\PPT - Digitale Planung von Sportunterricht\Bilder Gimp\fertig_bearbeitet\laufleiter_skaliert_300_hq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0296" l="6835" r="100000">
                        <a14:foregroundMark x1="45324" y1="50135" x2="45324" y2="50135"/>
                        <a14:foregroundMark x1="70144" y1="27493" x2="70144" y2="27493"/>
                        <a14:foregroundMark x1="66906" y1="30728" x2="66906" y2="30728"/>
                        <a14:foregroundMark x1="79856" y1="29111" x2="79856" y2="29111"/>
                        <a14:foregroundMark x1="7194" y1="76550" x2="7194" y2="76550"/>
                        <a14:foregroundMark x1="36691" y1="90296" x2="36691" y2="90296"/>
                        <a14:backgroundMark x1="74000" y1="28250" x2="74000" y2="28250"/>
                        <a14:backgroundMark x1="71667" y1="31000" x2="71667" y2="31000"/>
                        <a14:backgroundMark x1="75000" y1="25250" x2="80333" y2="26000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2179">
            <a:off x="10123418" y="5637715"/>
            <a:ext cx="1385788" cy="1847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Inhaltsplatzhalter 1"/>
          <p:cNvSpPr txBox="1">
            <a:spLocks/>
          </p:cNvSpPr>
          <p:nvPr/>
        </p:nvSpPr>
        <p:spPr>
          <a:xfrm>
            <a:off x="10041954" y="2996952"/>
            <a:ext cx="1201660" cy="273643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Personen</a:t>
            </a:r>
          </a:p>
          <a:p>
            <a:endParaRPr lang="de-DE" b="1" dirty="0"/>
          </a:p>
        </p:txBody>
      </p:sp>
      <p:sp>
        <p:nvSpPr>
          <p:cNvPr id="66" name="Inhaltsplatzhalter 1"/>
          <p:cNvSpPr txBox="1">
            <a:spLocks/>
          </p:cNvSpPr>
          <p:nvPr/>
        </p:nvSpPr>
        <p:spPr>
          <a:xfrm>
            <a:off x="10153500" y="5659308"/>
            <a:ext cx="91034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Ballweg</a:t>
            </a:r>
          </a:p>
        </p:txBody>
      </p:sp>
      <p:sp>
        <p:nvSpPr>
          <p:cNvPr id="67" name="Inhaltsplatzhalter 1"/>
          <p:cNvSpPr txBox="1">
            <a:spLocks/>
          </p:cNvSpPr>
          <p:nvPr/>
        </p:nvSpPr>
        <p:spPr>
          <a:xfrm>
            <a:off x="10153500" y="5362577"/>
            <a:ext cx="960610" cy="296731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Laufweg</a:t>
            </a:r>
          </a:p>
        </p:txBody>
      </p:sp>
      <p:sp>
        <p:nvSpPr>
          <p:cNvPr id="68" name="Inhaltsplatzhalter 1"/>
          <p:cNvSpPr txBox="1">
            <a:spLocks/>
          </p:cNvSpPr>
          <p:nvPr/>
        </p:nvSpPr>
        <p:spPr>
          <a:xfrm>
            <a:off x="9988574" y="3319576"/>
            <a:ext cx="1272496" cy="230134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dirty="0"/>
              <a:t>Lehrer/ Trainer</a:t>
            </a:r>
          </a:p>
        </p:txBody>
      </p:sp>
      <p:pic>
        <p:nvPicPr>
          <p:cNvPr id="6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6617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315" y="296068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610" y="473459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Inhaltsplatzhalter 1"/>
          <p:cNvSpPr txBox="1">
            <a:spLocks/>
          </p:cNvSpPr>
          <p:nvPr/>
        </p:nvSpPr>
        <p:spPr>
          <a:xfrm>
            <a:off x="9926521" y="-118786"/>
            <a:ext cx="1227551" cy="35579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Material</a:t>
            </a:r>
          </a:p>
          <a:p>
            <a:endParaRPr lang="de-DE" b="1" dirty="0"/>
          </a:p>
          <a:p>
            <a:endParaRPr lang="de-DE" b="1" dirty="0"/>
          </a:p>
        </p:txBody>
      </p:sp>
      <p:cxnSp>
        <p:nvCxnSpPr>
          <p:cNvPr id="73" name="Gerade Verbindung mit Pfeil 72">
            <a:extLst>
              <a:ext uri="{FF2B5EF4-FFF2-40B4-BE49-F238E27FC236}">
                <a16:creationId xmlns:a16="http://schemas.microsoft.com/office/drawing/2014/main" xmlns="" id="{B9FA174D-7BA9-4487-8137-7E137E74DD74}"/>
              </a:ext>
            </a:extLst>
          </p:cNvPr>
          <p:cNvCxnSpPr>
            <a:cxnSpLocks/>
          </p:cNvCxnSpPr>
          <p:nvPr/>
        </p:nvCxnSpPr>
        <p:spPr>
          <a:xfrm>
            <a:off x="11102959" y="5853151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4" name="Gerade Verbindung mit Pfeil 73">
            <a:extLst>
              <a:ext uri="{FF2B5EF4-FFF2-40B4-BE49-F238E27FC236}">
                <a16:creationId xmlns:a16="http://schemas.microsoft.com/office/drawing/2014/main" xmlns="" id="{75E22753-A0C8-4BDD-B937-9541D2A6787B}"/>
              </a:ext>
            </a:extLst>
          </p:cNvPr>
          <p:cNvCxnSpPr>
            <a:cxnSpLocks/>
          </p:cNvCxnSpPr>
          <p:nvPr/>
        </p:nvCxnSpPr>
        <p:spPr>
          <a:xfrm>
            <a:off x="11114110" y="5506593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0146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800335"/>
      </p:ext>
    </p:extLst>
  </p:cSld>
  <p:clrMapOvr>
    <a:masterClrMapping/>
  </p:clrMapOvr>
</p:sld>
</file>

<file path=ppt/theme/theme1.xml><?xml version="1.0" encoding="utf-8"?>
<a:theme xmlns:a="http://schemas.openxmlformats.org/drawingml/2006/main" name="Tennis-KNSU PowerPoint_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</Words>
  <Application>Microsoft Office PowerPoint</Application>
  <PresentationFormat>A4-Papier (210x297 mm)</PresentationFormat>
  <Paragraphs>22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Tennis-KNSU PowerPoint_Vorlage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Acer</dc:creator>
  <cp:lastModifiedBy>Andreas Bergen</cp:lastModifiedBy>
  <cp:revision>162</cp:revision>
  <cp:lastPrinted>2015-12-22T11:42:47Z</cp:lastPrinted>
  <dcterms:created xsi:type="dcterms:W3CDTF">2015-12-15T22:51:18Z</dcterms:created>
  <dcterms:modified xsi:type="dcterms:W3CDTF">2018-02-13T12:33:53Z</dcterms:modified>
</cp:coreProperties>
</file>