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69" r:id="rId2"/>
    <p:sldId id="273" r:id="rId3"/>
    <p:sldId id="274" r:id="rId4"/>
    <p:sldId id="275" r:id="rId5"/>
    <p:sldId id="276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007DDA"/>
    <a:srgbClr val="0086EA"/>
    <a:srgbClr val="0070C0"/>
    <a:srgbClr val="0468E4"/>
    <a:srgbClr val="7FA3CF"/>
    <a:srgbClr val="5D60ED"/>
    <a:srgbClr val="F8DE70"/>
    <a:srgbClr val="FAE794"/>
    <a:srgbClr val="F3E6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14" autoAdjust="0"/>
    <p:restoredTop sz="94556" autoAdjust="0"/>
  </p:normalViewPr>
  <p:slideViewPr>
    <p:cSldViewPr snapToObjects="1">
      <p:cViewPr varScale="1">
        <p:scale>
          <a:sx n="75" d="100"/>
          <a:sy n="75" d="100"/>
        </p:scale>
        <p:origin x="-102" y="-966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creativecommons.org/licenses/by-sa/3.0/de/" TargetMode="Externa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1214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 smtClean="0"/>
              <a:t>Zeit</a:t>
            </a:r>
            <a:endParaRPr lang="de-DE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5" y="1193777"/>
            <a:ext cx="5664299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Name</a:t>
            </a:r>
            <a:endParaRPr lang="de-DE" dirty="0"/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Nr.</a:t>
            </a:r>
            <a:endParaRPr lang="de-DE" dirty="0"/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 smtClean="0"/>
              <a:t>Text</a:t>
            </a:r>
            <a:endParaRPr lang="de-DE" dirty="0"/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1869325" y="278650"/>
            <a:ext cx="5794145" cy="6136425"/>
            <a:chOff x="1869325" y="278650"/>
            <a:chExt cx="5794145" cy="6136425"/>
          </a:xfrm>
        </p:grpSpPr>
        <p:grpSp>
          <p:nvGrpSpPr>
            <p:cNvPr id="40" name="Gruppieren 39"/>
            <p:cNvGrpSpPr>
              <a:grpSpLocks noChangeAspect="1"/>
            </p:cNvGrpSpPr>
            <p:nvPr userDrawn="1"/>
          </p:nvGrpSpPr>
          <p:grpSpPr>
            <a:xfrm rot="5400000">
              <a:off x="2634542" y="1386147"/>
              <a:ext cx="6136425" cy="3921431"/>
              <a:chOff x="1220520" y="2507015"/>
              <a:chExt cx="6185441" cy="3952763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grpSp>
            <p:nvGrpSpPr>
              <p:cNvPr id="77" name="Gruppieren 76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82" name="Rechteck 81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83" name="Ellipse 82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84" name="Gerade Verbindung 83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85" name="Gruppieren 84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95" name="Rechteck 94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6" name="Ellipse 95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7" name="Rechteck 96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8" name="Rechteck 97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100" name="Ellipse 99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86" name="Gruppieren 85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91" name="Ellipse 90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2" name="Rechteck 91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3" name="Rechteck 92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94" name="Ellipse 93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90" name="Ellipse 89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78" name="Bogen 77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9" name="Bogen 78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Bogen 79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1" name="Bogen 80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41" name="Gruppieren 40"/>
            <p:cNvGrpSpPr/>
            <p:nvPr userDrawn="1"/>
          </p:nvGrpSpPr>
          <p:grpSpPr>
            <a:xfrm>
              <a:off x="7156799" y="2355786"/>
              <a:ext cx="376464" cy="474801"/>
              <a:chOff x="8401204" y="2729676"/>
              <a:chExt cx="313720" cy="395667"/>
            </a:xfrm>
          </p:grpSpPr>
          <p:sp>
            <p:nvSpPr>
              <p:cNvPr id="45" name="Rechteck 44"/>
              <p:cNvSpPr/>
              <p:nvPr userDrawn="1"/>
            </p:nvSpPr>
            <p:spPr>
              <a:xfrm flipH="1">
                <a:off x="8401204" y="2898153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6" name="Rechteck 45"/>
              <p:cNvSpPr/>
              <p:nvPr userDrawn="1"/>
            </p:nvSpPr>
            <p:spPr>
              <a:xfrm flipH="1">
                <a:off x="8446481" y="2905910"/>
                <a:ext cx="252000" cy="18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9989949" lon="20219315" rev="3669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8" name="Rechteck 47"/>
              <p:cNvSpPr/>
              <p:nvPr userDrawn="1"/>
            </p:nvSpPr>
            <p:spPr>
              <a:xfrm flipH="1">
                <a:off x="8653771" y="2941883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7" name="Rechteck 46"/>
              <p:cNvSpPr/>
              <p:nvPr userDrawn="1"/>
            </p:nvSpPr>
            <p:spPr>
              <a:xfrm flipH="1">
                <a:off x="8543168" y="2729676"/>
                <a:ext cx="30000" cy="39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8722456" lon="18956481" rev="4842767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grpSp>
          <p:nvGrpSpPr>
            <p:cNvPr id="3" name="Gruppieren 2"/>
            <p:cNvGrpSpPr/>
            <p:nvPr userDrawn="1"/>
          </p:nvGrpSpPr>
          <p:grpSpPr>
            <a:xfrm>
              <a:off x="1869325" y="4068595"/>
              <a:ext cx="413531" cy="665550"/>
              <a:chOff x="1869325" y="4068595"/>
              <a:chExt cx="413531" cy="665550"/>
            </a:xfrm>
          </p:grpSpPr>
          <p:sp>
            <p:nvSpPr>
              <p:cNvPr id="42" name="Rechteck 41"/>
              <p:cNvSpPr/>
              <p:nvPr userDrawn="1"/>
            </p:nvSpPr>
            <p:spPr>
              <a:xfrm flipH="1">
                <a:off x="2153256" y="4474945"/>
                <a:ext cx="129600" cy="2592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2416019" lon="19223713" rev="21513394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4" name="Rechteck 43"/>
              <p:cNvSpPr>
                <a:spLocks/>
              </p:cNvSpPr>
              <p:nvPr userDrawn="1"/>
            </p:nvSpPr>
            <p:spPr>
              <a:xfrm rot="5400000" flipH="1">
                <a:off x="1784584" y="4241922"/>
                <a:ext cx="529338" cy="359855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333337" lon="17921954" rev="510000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3" name="Rechteck 42"/>
              <p:cNvSpPr/>
              <p:nvPr userDrawn="1"/>
            </p:nvSpPr>
            <p:spPr>
              <a:xfrm flipH="1">
                <a:off x="2046724" y="4068595"/>
                <a:ext cx="126000" cy="468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20357676" lon="19593838" rev="1791792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</p:grpSp>
      <p:pic>
        <p:nvPicPr>
          <p:cNvPr id="50" name="Grafik 49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51" name="Grafik 50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5" name="Grafik 4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2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hyperlink" Target="https://creativecommons.org/licenses/by-sa/3.0/de/" TargetMode="External"/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32" name="Gruppieren 31"/>
          <p:cNvGrpSpPr>
            <a:grpSpLocks noChangeAspect="1"/>
          </p:cNvGrpSpPr>
          <p:nvPr userDrawn="1"/>
        </p:nvGrpSpPr>
        <p:grpSpPr>
          <a:xfrm rot="5400000">
            <a:off x="3971966" y="696410"/>
            <a:ext cx="5695773" cy="3639837"/>
            <a:chOff x="1220520" y="2507015"/>
            <a:chExt cx="6185441" cy="3952763"/>
          </a:xfrm>
          <a:scene3d>
            <a:camera prst="perspectiveRelaxedModerately" fov="5700000">
              <a:rot lat="2676000" lon="3720000" rev="20448000"/>
            </a:camera>
            <a:lightRig rig="threePt" dir="t"/>
          </a:scene3d>
        </p:grpSpPr>
        <p:grpSp>
          <p:nvGrpSpPr>
            <p:cNvPr id="42" name="Gruppieren 41"/>
            <p:cNvGrpSpPr/>
            <p:nvPr userDrawn="1"/>
          </p:nvGrpSpPr>
          <p:grpSpPr>
            <a:xfrm>
              <a:off x="1220520" y="2554530"/>
              <a:ext cx="6145200" cy="3859200"/>
              <a:chOff x="1220520" y="2554530"/>
              <a:chExt cx="6145200" cy="3859200"/>
            </a:xfrm>
          </p:grpSpPr>
          <p:sp>
            <p:nvSpPr>
              <p:cNvPr id="47" name="Rechteck 46"/>
              <p:cNvSpPr/>
              <p:nvPr userDrawn="1"/>
            </p:nvSpPr>
            <p:spPr>
              <a:xfrm>
                <a:off x="1364520" y="2554530"/>
                <a:ext cx="6001200" cy="3859200"/>
              </a:xfrm>
              <a:prstGeom prst="rect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48" name="Ellipse 47"/>
              <p:cNvSpPr/>
              <p:nvPr userDrawn="1"/>
            </p:nvSpPr>
            <p:spPr>
              <a:xfrm>
                <a:off x="3816120" y="3934349"/>
                <a:ext cx="1098000" cy="1098000"/>
              </a:xfrm>
              <a:prstGeom prst="ellipse">
                <a:avLst/>
              </a:prstGeom>
              <a:solidFill>
                <a:srgbClr val="33CC33"/>
              </a:solidFill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cxnSp>
            <p:nvCxnSpPr>
              <p:cNvPr id="49" name="Gerade Verbindung 48"/>
              <p:cNvCxnSpPr/>
              <p:nvPr userDrawn="1"/>
            </p:nvCxnSpPr>
            <p:spPr>
              <a:xfrm>
                <a:off x="4367871" y="2555578"/>
                <a:ext cx="0" cy="384480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0" name="Gruppieren 49"/>
              <p:cNvGrpSpPr/>
              <p:nvPr userDrawn="1"/>
            </p:nvGrpSpPr>
            <p:grpSpPr>
              <a:xfrm>
                <a:off x="1220520" y="3258853"/>
                <a:ext cx="1355658" cy="2419200"/>
                <a:chOff x="1220520" y="3258853"/>
                <a:chExt cx="1355658" cy="2419200"/>
              </a:xfrm>
              <a:solidFill>
                <a:srgbClr val="33CC33"/>
              </a:solidFill>
            </p:grpSpPr>
            <p:sp>
              <p:nvSpPr>
                <p:cNvPr id="57" name="Rechteck 56"/>
                <p:cNvSpPr/>
                <p:nvPr userDrawn="1"/>
              </p:nvSpPr>
              <p:spPr>
                <a:xfrm>
                  <a:off x="1220520" y="4248853"/>
                  <a:ext cx="144000" cy="439200"/>
                </a:xfrm>
                <a:prstGeom prst="rect">
                  <a:avLst/>
                </a:prstGeom>
                <a:pattFill prst="smGrid">
                  <a:fgClr>
                    <a:schemeClr val="bg1">
                      <a:lumMod val="50000"/>
                    </a:schemeClr>
                  </a:fgClr>
                  <a:bgClr>
                    <a:schemeClr val="bg1"/>
                  </a:bgClr>
                </a:patt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8" name="Ellipse 57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9" name="Rechteck 58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0" name="Rechteck 59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61" name="Ellipse 60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grpSp>
            <p:nvGrpSpPr>
              <p:cNvPr id="51" name="Gruppieren 50"/>
              <p:cNvGrpSpPr/>
              <p:nvPr userDrawn="1"/>
            </p:nvGrpSpPr>
            <p:grpSpPr>
              <a:xfrm flipH="1">
                <a:off x="6154062" y="3258853"/>
                <a:ext cx="1211549" cy="2419200"/>
                <a:chOff x="1364629" y="3258853"/>
                <a:chExt cx="1211549" cy="2419200"/>
              </a:xfrm>
              <a:solidFill>
                <a:srgbClr val="33CC33"/>
              </a:solidFill>
            </p:grpSpPr>
            <p:sp>
              <p:nvSpPr>
                <p:cNvPr id="53" name="Ellipse 52"/>
                <p:cNvSpPr/>
                <p:nvPr userDrawn="1"/>
              </p:nvSpPr>
              <p:spPr>
                <a:xfrm>
                  <a:off x="1478178" y="3934349"/>
                  <a:ext cx="1098000" cy="1098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4" name="Rechteck 53"/>
                <p:cNvSpPr/>
                <p:nvPr userDrawn="1"/>
              </p:nvSpPr>
              <p:spPr>
                <a:xfrm>
                  <a:off x="1364629" y="3258853"/>
                  <a:ext cx="990000" cy="24192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5" name="Rechteck 54"/>
                <p:cNvSpPr/>
                <p:nvPr userDrawn="1"/>
              </p:nvSpPr>
              <p:spPr>
                <a:xfrm>
                  <a:off x="1364629" y="3919453"/>
                  <a:ext cx="324000" cy="1098000"/>
                </a:xfrm>
                <a:prstGeom prst="rect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56" name="Ellipse 55"/>
                <p:cNvSpPr/>
                <p:nvPr userDrawn="1"/>
              </p:nvSpPr>
              <p:spPr>
                <a:xfrm>
                  <a:off x="2009178" y="4463595"/>
                  <a:ext cx="36000" cy="36000"/>
                </a:xfrm>
                <a:prstGeom prst="ellipse">
                  <a:avLst/>
                </a:prstGeom>
                <a:grpFill/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52" name="Ellipse 51"/>
              <p:cNvSpPr/>
              <p:nvPr userDrawn="1"/>
            </p:nvSpPr>
            <p:spPr>
              <a:xfrm>
                <a:off x="4351505" y="4446730"/>
                <a:ext cx="36000" cy="3600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43" name="Bogen 42"/>
            <p:cNvSpPr/>
            <p:nvPr userDrawn="1"/>
          </p:nvSpPr>
          <p:spPr>
            <a:xfrm>
              <a:off x="1317120" y="6335060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4" name="Bogen 43"/>
            <p:cNvSpPr/>
            <p:nvPr userDrawn="1"/>
          </p:nvSpPr>
          <p:spPr>
            <a:xfrm rot="5400000">
              <a:off x="1314500" y="2507015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5" name="Bogen 44"/>
            <p:cNvSpPr/>
            <p:nvPr userDrawn="1"/>
          </p:nvSpPr>
          <p:spPr>
            <a:xfrm rot="10800000">
              <a:off x="7287161" y="2507953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6" name="Bogen 45"/>
            <p:cNvSpPr/>
            <p:nvPr userDrawn="1"/>
          </p:nvSpPr>
          <p:spPr>
            <a:xfrm rot="16200000">
              <a:off x="7287161" y="6340978"/>
              <a:ext cx="118800" cy="118800"/>
            </a:xfrm>
            <a:prstGeom prst="arc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33" name="Gruppieren 32"/>
          <p:cNvGrpSpPr/>
          <p:nvPr userDrawn="1"/>
        </p:nvGrpSpPr>
        <p:grpSpPr>
          <a:xfrm>
            <a:off x="8198058" y="1586895"/>
            <a:ext cx="349431" cy="440706"/>
            <a:chOff x="8401204" y="2729676"/>
            <a:chExt cx="313720" cy="395667"/>
          </a:xfrm>
        </p:grpSpPr>
        <p:sp>
          <p:nvSpPr>
            <p:cNvPr id="38" name="Rechteck 37"/>
            <p:cNvSpPr/>
            <p:nvPr userDrawn="1"/>
          </p:nvSpPr>
          <p:spPr>
            <a:xfrm flipH="1">
              <a:off x="8401204" y="2898153"/>
              <a:ext cx="61153" cy="18346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9" name="Rechteck 38"/>
            <p:cNvSpPr/>
            <p:nvPr userDrawn="1"/>
          </p:nvSpPr>
          <p:spPr>
            <a:xfrm flipH="1">
              <a:off x="8446481" y="2905910"/>
              <a:ext cx="252000" cy="180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9989949" lon="20219315" rev="36696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Rechteck 39"/>
            <p:cNvSpPr/>
            <p:nvPr userDrawn="1"/>
          </p:nvSpPr>
          <p:spPr>
            <a:xfrm flipH="1">
              <a:off x="8653771" y="2941883"/>
              <a:ext cx="61153" cy="18346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1" name="Rechteck 40"/>
            <p:cNvSpPr/>
            <p:nvPr userDrawn="1"/>
          </p:nvSpPr>
          <p:spPr>
            <a:xfrm flipH="1">
              <a:off x="8543168" y="2729676"/>
              <a:ext cx="30000" cy="390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18722456" lon="18956481" rev="4842767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grpSp>
        <p:nvGrpSpPr>
          <p:cNvPr id="34" name="Gruppieren 33"/>
          <p:cNvGrpSpPr/>
          <p:nvPr userDrawn="1"/>
        </p:nvGrpSpPr>
        <p:grpSpPr>
          <a:xfrm>
            <a:off x="3422830" y="3185732"/>
            <a:ext cx="383836" cy="617757"/>
            <a:chOff x="1869325" y="4068595"/>
            <a:chExt cx="413531" cy="665550"/>
          </a:xfrm>
        </p:grpSpPr>
        <p:sp>
          <p:nvSpPr>
            <p:cNvPr id="35" name="Rechteck 34"/>
            <p:cNvSpPr/>
            <p:nvPr userDrawn="1"/>
          </p:nvSpPr>
          <p:spPr>
            <a:xfrm flipH="1">
              <a:off x="2153256" y="4474945"/>
              <a:ext cx="129600" cy="2592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2416019" lon="19223713" rev="21513394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6" name="Rechteck 35"/>
            <p:cNvSpPr>
              <a:spLocks/>
            </p:cNvSpPr>
            <p:nvPr userDrawn="1"/>
          </p:nvSpPr>
          <p:spPr>
            <a:xfrm rot="5400000" flipH="1">
              <a:off x="1784584" y="4241922"/>
              <a:ext cx="529338" cy="359855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333337" lon="17921954" rev="510000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37" name="Rechteck 36"/>
            <p:cNvSpPr/>
            <p:nvPr userDrawn="1"/>
          </p:nvSpPr>
          <p:spPr>
            <a:xfrm flipH="1">
              <a:off x="2046724" y="4068595"/>
              <a:ext cx="126000" cy="468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20357676" lon="19593838" rev="1791792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20619" y1="55155" x2="35567" y2="25258"/>
                        <a14:foregroundMark x1="32990" y1="8763" x2="74742" y2="37629"/>
                        <a14:foregroundMark x1="78351" y1="15464" x2="92268" y2="32990"/>
                        <a14:foregroundMark x1="93814" y1="63402" x2="77835" y2="88660"/>
                        <a14:foregroundMark x1="42268" y1="96392" x2="35567" y2="66495"/>
                        <a14:foregroundMark x1="40206" y1="84021" x2="79897" y2="70103"/>
                        <a14:foregroundMark x1="76804" y1="59278" x2="65979" y2="31959"/>
                        <a14:foregroundMark x1="51546" y1="26289" x2="19588" y2="13402"/>
                        <a14:foregroundMark x1="2577" y1="50515" x2="34021" y2="59794"/>
                        <a14:foregroundMark x1="6701" y1="61340" x2="32990" y2="855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6337" y="87474"/>
            <a:ext cx="354787" cy="354787"/>
          </a:xfrm>
          <a:prstGeom prst="rect">
            <a:avLst/>
          </a:prstGeom>
        </p:spPr>
      </p:pic>
      <p:pic>
        <p:nvPicPr>
          <p:cNvPr id="62" name="Grafik 61">
            <a:hlinkClick r:id="rId8"/>
          </p:cNvPr>
          <p:cNvPicPr>
            <a:picLocks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945" y="6300000"/>
            <a:ext cx="1117600" cy="39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6" r:id="rId2"/>
    <p:sldLayoutId id="2147483698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microsoft.com/office/2007/relationships/hdphoto" Target="../media/hdphoto2.wdp"/><Relationship Id="rId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microsoft.com/office/2007/relationships/hdphoto" Target="../media/hdphoto7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microsoft.com/office/2007/relationships/hdphoto" Target="../media/hdphoto2.wdp"/><Relationship Id="rId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microsoft.com/office/2007/relationships/hdphoto" Target="../media/hdphoto7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microsoft.com/office/2007/relationships/hdphoto" Target="../media/hdphoto2.wdp"/><Relationship Id="rId5" Type="http://schemas.microsoft.com/office/2007/relationships/hdphoto" Target="../media/hdphoto5.wdp"/><Relationship Id="rId10" Type="http://schemas.openxmlformats.org/officeDocument/2006/relationships/image" Target="../media/image7.png"/><Relationship Id="rId4" Type="http://schemas.openxmlformats.org/officeDocument/2006/relationships/image" Target="../media/image10.png"/><Relationship Id="rId9" Type="http://schemas.microsoft.com/office/2007/relationships/hdphoto" Target="../media/hdphoto7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947554" y="1129643"/>
            <a:ext cx="7893877" cy="360040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Planungsvorlage – </a:t>
            </a:r>
            <a:r>
              <a:rPr lang="de-DE" sz="2400" b="1" dirty="0" err="1" smtClean="0">
                <a:solidFill>
                  <a:srgbClr val="0070C0"/>
                </a:solidFill>
              </a:rPr>
              <a:t>Fussball</a:t>
            </a:r>
            <a:r>
              <a:rPr lang="de-DE" sz="2400" b="1" dirty="0" smtClean="0">
                <a:solidFill>
                  <a:srgbClr val="0070C0"/>
                </a:solidFill>
              </a:rPr>
              <a:t> 3D</a:t>
            </a:r>
            <a:endParaRPr lang="de-DE" sz="2400" b="1" dirty="0">
              <a:solidFill>
                <a:srgbClr val="0070C0"/>
              </a:solidFill>
            </a:endParaRPr>
          </a:p>
          <a:p>
            <a:pPr algn="l"/>
            <a:endParaRPr lang="de-DE" b="1" dirty="0"/>
          </a:p>
        </p:txBody>
      </p:sp>
      <p:sp>
        <p:nvSpPr>
          <p:cNvPr id="93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9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3877">
            <a:off x="3384398" y="3467677"/>
            <a:ext cx="1884293" cy="251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107" name="Gerade Verbindung mit Pfeil 106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09" name="Smiley 108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Smiley 109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Smiley 110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Smiley 111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Smiley 112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4" name="Smiley 113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5" name="Smiley 114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6" name="Smiley 115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7" name="Smiley 116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8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119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120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  <p:grpSp>
        <p:nvGrpSpPr>
          <p:cNvPr id="59" name="Gruppieren 58"/>
          <p:cNvGrpSpPr/>
          <p:nvPr/>
        </p:nvGrpSpPr>
        <p:grpSpPr>
          <a:xfrm>
            <a:off x="632520" y="700580"/>
            <a:ext cx="4517449" cy="5113685"/>
            <a:chOff x="4305981" y="998730"/>
            <a:chExt cx="4517449" cy="5113685"/>
          </a:xfrm>
        </p:grpSpPr>
        <p:grpSp>
          <p:nvGrpSpPr>
            <p:cNvPr id="60" name="Gruppieren 59"/>
            <p:cNvGrpSpPr>
              <a:grpSpLocks noChangeAspect="1"/>
            </p:cNvGrpSpPr>
            <p:nvPr userDrawn="1"/>
          </p:nvGrpSpPr>
          <p:grpSpPr>
            <a:xfrm rot="5400000">
              <a:off x="4632658" y="1921643"/>
              <a:ext cx="5113685" cy="3267859"/>
              <a:chOff x="1220520" y="2507015"/>
              <a:chExt cx="6185441" cy="3952763"/>
            </a:xfrm>
            <a:scene3d>
              <a:camera prst="perspectiveRelaxedModerately" fov="5700000">
                <a:rot lat="2676000" lon="3720000" rev="20448000"/>
              </a:camera>
              <a:lightRig rig="threePt" dir="t"/>
            </a:scene3d>
          </p:grpSpPr>
          <p:grpSp>
            <p:nvGrpSpPr>
              <p:cNvPr id="69" name="Gruppieren 68"/>
              <p:cNvGrpSpPr/>
              <p:nvPr userDrawn="1"/>
            </p:nvGrpSpPr>
            <p:grpSpPr>
              <a:xfrm>
                <a:off x="1220520" y="2554530"/>
                <a:ext cx="6145200" cy="3859200"/>
                <a:chOff x="1220520" y="2554530"/>
                <a:chExt cx="6145200" cy="3859200"/>
              </a:xfrm>
            </p:grpSpPr>
            <p:sp>
              <p:nvSpPr>
                <p:cNvPr id="74" name="Rechteck 73"/>
                <p:cNvSpPr/>
                <p:nvPr userDrawn="1"/>
              </p:nvSpPr>
              <p:spPr>
                <a:xfrm>
                  <a:off x="1364520" y="2554530"/>
                  <a:ext cx="6001200" cy="3859200"/>
                </a:xfrm>
                <a:prstGeom prst="rect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sp>
              <p:nvSpPr>
                <p:cNvPr id="75" name="Ellipse 74"/>
                <p:cNvSpPr/>
                <p:nvPr userDrawn="1"/>
              </p:nvSpPr>
              <p:spPr>
                <a:xfrm>
                  <a:off x="3816120" y="3934349"/>
                  <a:ext cx="1098000" cy="1098000"/>
                </a:xfrm>
                <a:prstGeom prst="ellipse">
                  <a:avLst/>
                </a:prstGeom>
                <a:solidFill>
                  <a:srgbClr val="33CC33"/>
                </a:solidFill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  <p:cxnSp>
              <p:nvCxnSpPr>
                <p:cNvPr id="76" name="Gerade Verbindung 75"/>
                <p:cNvCxnSpPr/>
                <p:nvPr userDrawn="1"/>
              </p:nvCxnSpPr>
              <p:spPr>
                <a:xfrm>
                  <a:off x="4367871" y="2555578"/>
                  <a:ext cx="0" cy="384480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7" name="Gruppieren 76"/>
                <p:cNvGrpSpPr/>
                <p:nvPr userDrawn="1"/>
              </p:nvGrpSpPr>
              <p:grpSpPr>
                <a:xfrm>
                  <a:off x="1220520" y="3258853"/>
                  <a:ext cx="1355658" cy="2419200"/>
                  <a:chOff x="1220520" y="3258853"/>
                  <a:chExt cx="1355658" cy="2419200"/>
                </a:xfrm>
                <a:solidFill>
                  <a:srgbClr val="33CC33"/>
                </a:solidFill>
              </p:grpSpPr>
              <p:sp>
                <p:nvSpPr>
                  <p:cNvPr id="84" name="Rechteck 83"/>
                  <p:cNvSpPr/>
                  <p:nvPr userDrawn="1"/>
                </p:nvSpPr>
                <p:spPr>
                  <a:xfrm>
                    <a:off x="1220520" y="4248853"/>
                    <a:ext cx="144000" cy="439200"/>
                  </a:xfrm>
                  <a:prstGeom prst="rect">
                    <a:avLst/>
                  </a:prstGeom>
                  <a:pattFill prst="smGrid">
                    <a:fgClr>
                      <a:schemeClr val="bg1">
                        <a:lumMod val="50000"/>
                      </a:schemeClr>
                    </a:fgClr>
                    <a:bgClr>
                      <a:schemeClr val="bg1"/>
                    </a:bgClr>
                  </a:pattFill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5" name="Ellipse 84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6" name="Rechteck 85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7" name="Rechteck 86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8" name="Ellipse 87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grpSp>
              <p:nvGrpSpPr>
                <p:cNvPr id="78" name="Gruppieren 77"/>
                <p:cNvGrpSpPr/>
                <p:nvPr userDrawn="1"/>
              </p:nvGrpSpPr>
              <p:grpSpPr>
                <a:xfrm flipH="1">
                  <a:off x="6154062" y="3258853"/>
                  <a:ext cx="1211549" cy="2419200"/>
                  <a:chOff x="1364629" y="3258853"/>
                  <a:chExt cx="1211549" cy="2419200"/>
                </a:xfrm>
                <a:solidFill>
                  <a:srgbClr val="33CC33"/>
                </a:solidFill>
              </p:grpSpPr>
              <p:sp>
                <p:nvSpPr>
                  <p:cNvPr id="80" name="Ellipse 79"/>
                  <p:cNvSpPr/>
                  <p:nvPr userDrawn="1"/>
                </p:nvSpPr>
                <p:spPr>
                  <a:xfrm>
                    <a:off x="1478178" y="3934349"/>
                    <a:ext cx="1098000" cy="1098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1" name="Rechteck 80"/>
                  <p:cNvSpPr/>
                  <p:nvPr userDrawn="1"/>
                </p:nvSpPr>
                <p:spPr>
                  <a:xfrm>
                    <a:off x="1364629" y="3258853"/>
                    <a:ext cx="990000" cy="24192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2" name="Rechteck 81"/>
                  <p:cNvSpPr/>
                  <p:nvPr userDrawn="1"/>
                </p:nvSpPr>
                <p:spPr>
                  <a:xfrm>
                    <a:off x="1364629" y="3919453"/>
                    <a:ext cx="324000" cy="1098000"/>
                  </a:xfrm>
                  <a:prstGeom prst="rect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  <p:sp>
                <p:nvSpPr>
                  <p:cNvPr id="83" name="Ellipse 82"/>
                  <p:cNvSpPr/>
                  <p:nvPr userDrawn="1"/>
                </p:nvSpPr>
                <p:spPr>
                  <a:xfrm>
                    <a:off x="2009178" y="4463595"/>
                    <a:ext cx="36000" cy="36000"/>
                  </a:xfrm>
                  <a:prstGeom prst="ellipse">
                    <a:avLst/>
                  </a:prstGeom>
                  <a:grpFill/>
                  <a:ln w="28575">
                    <a:solidFill>
                      <a:schemeClr val="tx1"/>
                    </a:solidFill>
                  </a:ln>
                </p:spPr>
                <p:txBody>
                  <a:bodyPr wrap="square" rtlCol="0" anchor="ctr">
                    <a:spAutoFit/>
                  </a:bodyPr>
                  <a:lstStyle/>
                  <a:p>
                    <a:pPr algn="ctr"/>
                    <a:endParaRPr kumimoji="0" lang="de-DE" sz="10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Arial" pitchFamily="34" charset="0"/>
                      <a:ea typeface="+mn-ea"/>
                      <a:cs typeface="Arial" pitchFamily="34" charset="0"/>
                    </a:endParaRPr>
                  </a:p>
                </p:txBody>
              </p:sp>
            </p:grpSp>
            <p:sp>
              <p:nvSpPr>
                <p:cNvPr id="79" name="Ellipse 78"/>
                <p:cNvSpPr/>
                <p:nvPr userDrawn="1"/>
              </p:nvSpPr>
              <p:spPr>
                <a:xfrm>
                  <a:off x="4351505" y="4446730"/>
                  <a:ext cx="36000" cy="36000"/>
                </a:xfrm>
                <a:prstGeom prst="ellipse">
                  <a:avLst/>
                </a:prstGeom>
                <a:ln w="28575">
                  <a:solidFill>
                    <a:schemeClr val="tx1"/>
                  </a:solidFill>
                </a:ln>
              </p:spPr>
              <p:txBody>
                <a:bodyPr wrap="square" rtlCol="0" anchor="ctr">
                  <a:spAutoFit/>
                </a:bodyPr>
                <a:lstStyle/>
                <a:p>
                  <a:pPr algn="ctr"/>
                  <a:endParaRPr kumimoji="0" lang="de-DE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pitchFamily="34" charset="0"/>
                    <a:ea typeface="+mn-ea"/>
                    <a:cs typeface="Arial" pitchFamily="34" charset="0"/>
                  </a:endParaRPr>
                </a:p>
              </p:txBody>
            </p:sp>
          </p:grpSp>
          <p:sp>
            <p:nvSpPr>
              <p:cNvPr id="70" name="Bogen 69"/>
              <p:cNvSpPr/>
              <p:nvPr userDrawn="1"/>
            </p:nvSpPr>
            <p:spPr>
              <a:xfrm>
                <a:off x="1317120" y="6335060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Bogen 70"/>
              <p:cNvSpPr/>
              <p:nvPr userDrawn="1"/>
            </p:nvSpPr>
            <p:spPr>
              <a:xfrm rot="5400000">
                <a:off x="1314500" y="2507015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Bogen 71"/>
              <p:cNvSpPr/>
              <p:nvPr userDrawn="1"/>
            </p:nvSpPr>
            <p:spPr>
              <a:xfrm rot="10800000">
                <a:off x="7287161" y="2507953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Bogen 72"/>
              <p:cNvSpPr/>
              <p:nvPr userDrawn="1"/>
            </p:nvSpPr>
            <p:spPr>
              <a:xfrm rot="16200000">
                <a:off x="7287161" y="6340978"/>
                <a:ext cx="118800" cy="118800"/>
              </a:xfrm>
              <a:prstGeom prst="arc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1" name="Gruppieren 60"/>
            <p:cNvGrpSpPr/>
            <p:nvPr userDrawn="1"/>
          </p:nvGrpSpPr>
          <p:grpSpPr>
            <a:xfrm>
              <a:off x="8472668" y="2774052"/>
              <a:ext cx="305757" cy="343353"/>
              <a:chOff x="8472668" y="2774052"/>
              <a:chExt cx="305757" cy="343353"/>
            </a:xfrm>
          </p:grpSpPr>
          <p:sp>
            <p:nvSpPr>
              <p:cNvPr id="65" name="Rechteck 64"/>
              <p:cNvSpPr/>
              <p:nvPr userDrawn="1"/>
            </p:nvSpPr>
            <p:spPr>
              <a:xfrm flipH="1">
                <a:off x="8472668" y="2890215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6" name="Rechteck 65"/>
              <p:cNvSpPr/>
              <p:nvPr userDrawn="1"/>
            </p:nvSpPr>
            <p:spPr>
              <a:xfrm flipH="1">
                <a:off x="8517919" y="2905910"/>
                <a:ext cx="252000" cy="18000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9989949" lon="20219315" rev="36696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7" name="Rechteck 66"/>
              <p:cNvSpPr/>
              <p:nvPr userDrawn="1"/>
            </p:nvSpPr>
            <p:spPr>
              <a:xfrm flipH="1">
                <a:off x="8622543" y="2774052"/>
                <a:ext cx="39917" cy="285383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5700000">
                  <a:rot lat="18722456" lon="18956481" rev="4842767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  <p:sp>
            <p:nvSpPr>
              <p:cNvPr id="68" name="Rechteck 67"/>
              <p:cNvSpPr/>
              <p:nvPr userDrawn="1"/>
            </p:nvSpPr>
            <p:spPr>
              <a:xfrm flipH="1">
                <a:off x="8717272" y="2933945"/>
                <a:ext cx="61153" cy="183460"/>
              </a:xfrm>
              <a:prstGeom prst="rect">
                <a:avLst/>
              </a:prstGeom>
              <a:pattFill prst="smGrid">
                <a:fgClr>
                  <a:schemeClr val="tx1">
                    <a:lumMod val="65000"/>
                    <a:lumOff val="35000"/>
                  </a:schemeClr>
                </a:fgClr>
                <a:bgClr>
                  <a:srgbClr val="33CC33"/>
                </a:bgClr>
              </a:pattFill>
              <a:ln w="19050">
                <a:solidFill>
                  <a:schemeClr val="tx1"/>
                </a:solidFill>
              </a:ln>
              <a:scene3d>
                <a:camera prst="isometricRightUp">
                  <a:rot lat="1800000" lon="18899998" rev="0"/>
                </a:camera>
                <a:lightRig rig="threePt" dir="t"/>
              </a:scene3d>
            </p:spPr>
            <p:txBody>
              <a:bodyPr wrap="square" rtlCol="0" anchor="ctr">
                <a:spAutoFit/>
              </a:bodyPr>
              <a:lstStyle/>
              <a:p>
                <a:pPr algn="ctr"/>
                <a:endParaRPr kumimoji="0" lang="de-DE" sz="10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itchFamily="34" charset="0"/>
                  <a:ea typeface="+mn-ea"/>
                  <a:cs typeface="Arial" pitchFamily="34" charset="0"/>
                </a:endParaRPr>
              </a:p>
            </p:txBody>
          </p:sp>
        </p:grpSp>
        <p:sp>
          <p:nvSpPr>
            <p:cNvPr id="62" name="Rechteck 61"/>
            <p:cNvSpPr/>
            <p:nvPr userDrawn="1"/>
          </p:nvSpPr>
          <p:spPr>
            <a:xfrm flipH="1">
              <a:off x="4544773" y="4385230"/>
              <a:ext cx="108000" cy="216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00000" lon="18899998" rev="0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3" name="Rechteck 62"/>
            <p:cNvSpPr/>
            <p:nvPr userDrawn="1"/>
          </p:nvSpPr>
          <p:spPr>
            <a:xfrm flipH="1">
              <a:off x="4431990" y="4128365"/>
              <a:ext cx="118800" cy="324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perspectiveRelaxedModerately" fov="5700000">
                <a:rot lat="20004031" lon="18971849" rev="2615969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64" name="Rechteck 63"/>
            <p:cNvSpPr>
              <a:spLocks noChangeAspect="1"/>
            </p:cNvSpPr>
            <p:nvPr userDrawn="1"/>
          </p:nvSpPr>
          <p:spPr>
            <a:xfrm rot="5400000" flipH="1">
              <a:off x="4266708" y="4256693"/>
              <a:ext cx="366545" cy="288000"/>
            </a:xfrm>
            <a:prstGeom prst="rect">
              <a:avLst/>
            </a:prstGeom>
            <a:pattFill prst="smGrid">
              <a:fgClr>
                <a:schemeClr val="tx1">
                  <a:lumMod val="65000"/>
                  <a:lumOff val="35000"/>
                </a:schemeClr>
              </a:fgClr>
              <a:bgClr>
                <a:srgbClr val="33CC33"/>
              </a:bgClr>
            </a:pattFill>
            <a:ln w="19050">
              <a:solidFill>
                <a:schemeClr val="tx1"/>
              </a:solidFill>
            </a:ln>
            <a:scene3d>
              <a:camera prst="isometricRightUp">
                <a:rot lat="18191526" lon="18439272" rev="5333472"/>
              </a:camera>
              <a:lightRig rig="threePt" dir="t"/>
            </a:scene3d>
          </p:spPr>
          <p:txBody>
            <a:bodyPr wrap="square" rtlCol="0" anchor="ctr">
              <a:spAutoFit/>
            </a:bodyPr>
            <a:lstStyle/>
            <a:p>
              <a:pPr algn="ctr"/>
              <a:endParaRPr kumimoji="0" lang="de-DE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613399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76399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miley 13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 Verbindung mit Pfeil 1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Smiley 22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Smiley 23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Smiley 24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Smiley 25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Smiley 26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Smiley 27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Smiley 28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66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67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68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6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284293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9881921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A4-Papier (210x297 mm)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377</cp:revision>
  <cp:lastPrinted>2015-12-22T11:42:47Z</cp:lastPrinted>
  <dcterms:created xsi:type="dcterms:W3CDTF">2015-12-15T22:51:18Z</dcterms:created>
  <dcterms:modified xsi:type="dcterms:W3CDTF">2018-02-13T12:44:45Z</dcterms:modified>
</cp:coreProperties>
</file>