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75" r:id="rId2"/>
    <p:sldId id="276" r:id="rId3"/>
    <p:sldId id="277" r:id="rId4"/>
    <p:sldId id="278" r:id="rId5"/>
    <p:sldId id="279" r:id="rId6"/>
  </p:sldIdLst>
  <p:sldSz cx="9906000" cy="6858000" type="A4"/>
  <p:notesSz cx="985678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65">
          <p15:clr>
            <a:srgbClr val="A4A3A4"/>
          </p15:clr>
        </p15:guide>
        <p15:guide id="2" pos="6204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2478">
          <p15:clr>
            <a:srgbClr val="A4A3A4"/>
          </p15:clr>
        </p15:guide>
        <p15:guide id="6" orient="horz" pos="4020">
          <p15:clr>
            <a:srgbClr val="A4A3A4"/>
          </p15:clr>
        </p15:guide>
        <p15:guide id="7" pos="248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5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1986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3132">
          <p15:clr>
            <a:srgbClr val="A4A3A4"/>
          </p15:clr>
        </p15:guide>
        <p15:guide id="8" pos="31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1A5"/>
    <a:srgbClr val="A06B0C"/>
    <a:srgbClr val="E49912"/>
    <a:srgbClr val="E9E4A9"/>
    <a:srgbClr val="047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94" autoAdjust="0"/>
    <p:restoredTop sz="94556" autoAdjust="0"/>
  </p:normalViewPr>
  <p:slideViewPr>
    <p:cSldViewPr snapToObjects="1">
      <p:cViewPr varScale="1">
        <p:scale>
          <a:sx n="75" d="100"/>
          <a:sy n="75" d="100"/>
        </p:scale>
        <p:origin x="-108" y="-966"/>
      </p:cViewPr>
      <p:guideLst>
        <p:guide orient="horz" pos="4065"/>
        <p:guide orient="horz" pos="4319"/>
        <p:guide orient="horz" pos="2478"/>
        <p:guide orient="horz" pos="4020"/>
        <p:guide pos="6204"/>
        <p:guide pos="6239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6" d="100"/>
          <a:sy n="116" d="100"/>
        </p:scale>
        <p:origin x="2118" y="84"/>
      </p:cViewPr>
      <p:guideLst>
        <p:guide orient="horz" pos="2880"/>
        <p:guide orient="horz" pos="3105"/>
        <p:guide orient="horz" pos="1986"/>
        <p:guide orient="horz" pos="2141"/>
        <p:guide pos="2160"/>
        <p:guide pos="2141"/>
        <p:guide pos="3132"/>
        <p:guide pos="310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2B07-6EF8-4711-85F3-367E090E2F2D}" type="datetimeFigureOut">
              <a:rPr lang="de-DE" smtClean="0"/>
              <a:pPr/>
              <a:t>13.2.2018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B9CD-03E8-40B3-92D9-EC12563163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31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izenplatzhalter 7"/>
          <p:cNvSpPr>
            <a:spLocks noGrp="1"/>
          </p:cNvSpPr>
          <p:nvPr>
            <p:ph type="body" sz="quarter" idx="3"/>
          </p:nvPr>
        </p:nvSpPr>
        <p:spPr>
          <a:xfrm>
            <a:off x="967954" y="446510"/>
            <a:ext cx="1944216" cy="2592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de-DE" dirty="0"/>
          </a:p>
        </p:txBody>
      </p:sp>
      <p:sp>
        <p:nvSpPr>
          <p:cNvPr id="9" name="Folienbildplatzhalter 8"/>
          <p:cNvSpPr>
            <a:spLocks noGrp="1" noRot="1" noChangeAspect="1"/>
          </p:cNvSpPr>
          <p:nvPr>
            <p:ph type="sldImg" idx="2"/>
          </p:nvPr>
        </p:nvSpPr>
        <p:spPr>
          <a:xfrm>
            <a:off x="3087688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35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de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g"/><Relationship Id="rId5" Type="http://schemas.microsoft.com/office/2007/relationships/hdphoto" Target="../media/hdphoto2.wdp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de/" TargetMode="External"/><Relationship Id="rId7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9.em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214" y="-11215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5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9" name="Rechteck 48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104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5" y="1193777"/>
            <a:ext cx="5664299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41" name="Rechteck 140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87" name="Rechteck 86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8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89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2243729" y="-621450"/>
            <a:ext cx="5754784" cy="8581181"/>
            <a:chOff x="2243729" y="-621450"/>
            <a:chExt cx="5754784" cy="8581181"/>
          </a:xfrm>
        </p:grpSpPr>
        <p:grpSp>
          <p:nvGrpSpPr>
            <p:cNvPr id="51" name="Gruppieren 50"/>
            <p:cNvGrpSpPr/>
            <p:nvPr userDrawn="1"/>
          </p:nvGrpSpPr>
          <p:grpSpPr>
            <a:xfrm>
              <a:off x="4472628" y="-621450"/>
              <a:ext cx="3115768" cy="8581181"/>
              <a:chOff x="6087413" y="-134141"/>
              <a:chExt cx="2832516" cy="7801074"/>
            </a:xfrm>
            <a:scene3d>
              <a:camera prst="perspectiveRelaxedModerately" fov="5700000">
                <a:rot lat="2100000" lon="18000000" rev="6600000"/>
              </a:camera>
              <a:lightRig rig="threePt" dir="t"/>
            </a:scene3d>
          </p:grpSpPr>
          <p:sp>
            <p:nvSpPr>
              <p:cNvPr id="58" name="Rechteck 57"/>
              <p:cNvSpPr>
                <a:spLocks/>
              </p:cNvSpPr>
              <p:nvPr userDrawn="1"/>
            </p:nvSpPr>
            <p:spPr>
              <a:xfrm rot="10800000">
                <a:off x="6157398" y="1062301"/>
                <a:ext cx="2700000" cy="5400000"/>
              </a:xfrm>
              <a:prstGeom prst="rect">
                <a:avLst/>
              </a:prstGeom>
              <a:solidFill>
                <a:srgbClr val="F1E1A5"/>
              </a:solidFill>
              <a:ln w="28575">
                <a:solidFill>
                  <a:srgbClr val="A06B0C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59" name="Gerade Verbindung 58"/>
              <p:cNvCxnSpPr>
                <a:cxnSpLocks/>
                <a:stCxn id="58" idx="1"/>
                <a:endCxn id="58" idx="3"/>
              </p:cNvCxnSpPr>
              <p:nvPr userDrawn="1"/>
            </p:nvCxnSpPr>
            <p:spPr>
              <a:xfrm rot="10800000">
                <a:off x="6157398" y="3762300"/>
                <a:ext cx="2700000" cy="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Bogen 59"/>
              <p:cNvSpPr/>
              <p:nvPr userDrawn="1"/>
            </p:nvSpPr>
            <p:spPr>
              <a:xfrm rot="5400000">
                <a:off x="6489928" y="-134141"/>
                <a:ext cx="2430000" cy="2430002"/>
              </a:xfrm>
              <a:prstGeom prst="arc">
                <a:avLst>
                  <a:gd name="adj1" fmla="val 17489938"/>
                  <a:gd name="adj2" fmla="val 0"/>
                </a:avLst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1" name="Bogen 60"/>
              <p:cNvSpPr/>
              <p:nvPr userDrawn="1"/>
            </p:nvSpPr>
            <p:spPr>
              <a:xfrm rot="5400000" flipV="1">
                <a:off x="6089898" y="-134141"/>
                <a:ext cx="2430000" cy="2430000"/>
              </a:xfrm>
              <a:prstGeom prst="arc">
                <a:avLst>
                  <a:gd name="adj1" fmla="val 17313092"/>
                  <a:gd name="adj2" fmla="val 0"/>
                </a:avLst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62" name="Gerade Verbindung 61"/>
              <p:cNvCxnSpPr/>
              <p:nvPr userDrawn="1"/>
            </p:nvCxnSpPr>
            <p:spPr>
              <a:xfrm rot="5400000" flipV="1">
                <a:off x="7492630" y="2093359"/>
                <a:ext cx="0" cy="405000"/>
              </a:xfrm>
              <a:prstGeom prst="line">
                <a:avLst/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Bogen 62"/>
              <p:cNvSpPr/>
              <p:nvPr userDrawn="1"/>
            </p:nvSpPr>
            <p:spPr>
              <a:xfrm rot="5400000">
                <a:off x="6894323" y="261062"/>
                <a:ext cx="1620000" cy="1620000"/>
              </a:xfrm>
              <a:prstGeom prst="arc">
                <a:avLst>
                  <a:gd name="adj1" fmla="val 16234347"/>
                  <a:gd name="adj2" fmla="val 0"/>
                </a:avLst>
              </a:prstGeom>
              <a:ln w="28575">
                <a:solidFill>
                  <a:srgbClr val="A06B0C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4" name="Bogen 63"/>
              <p:cNvSpPr/>
              <p:nvPr userDrawn="1"/>
            </p:nvSpPr>
            <p:spPr>
              <a:xfrm rot="5400000" flipV="1">
                <a:off x="6494898" y="259166"/>
                <a:ext cx="1620000" cy="1620000"/>
              </a:xfrm>
              <a:prstGeom prst="arc">
                <a:avLst>
                  <a:gd name="adj1" fmla="val 16234347"/>
                  <a:gd name="adj2" fmla="val 0"/>
                </a:avLst>
              </a:prstGeom>
              <a:ln w="28575">
                <a:solidFill>
                  <a:srgbClr val="A06B0C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66" name="Gerade Verbindung 65"/>
              <p:cNvCxnSpPr/>
              <p:nvPr userDrawn="1"/>
            </p:nvCxnSpPr>
            <p:spPr>
              <a:xfrm rot="5400000" flipH="1">
                <a:off x="7498557" y="1676666"/>
                <a:ext cx="0" cy="405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Gerade Verbindung 66"/>
              <p:cNvCxnSpPr/>
              <p:nvPr userDrawn="1"/>
            </p:nvCxnSpPr>
            <p:spPr>
              <a:xfrm rot="5400000">
                <a:off x="7502427" y="1938870"/>
                <a:ext cx="0" cy="135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 Verbindung 67"/>
              <p:cNvCxnSpPr/>
              <p:nvPr userDrawn="1"/>
            </p:nvCxnSpPr>
            <p:spPr>
              <a:xfrm rot="5400000">
                <a:off x="7496792" y="1621579"/>
                <a:ext cx="0" cy="27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 Verbindung 68"/>
              <p:cNvCxnSpPr>
                <a:cxnSpLocks/>
              </p:cNvCxnSpPr>
              <p:nvPr userDrawn="1"/>
            </p:nvCxnSpPr>
            <p:spPr>
              <a:xfrm rot="5400000" flipH="1" flipV="1">
                <a:off x="7504913" y="6259230"/>
                <a:ext cx="0" cy="40500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Bogen 69"/>
              <p:cNvSpPr/>
              <p:nvPr userDrawn="1"/>
            </p:nvSpPr>
            <p:spPr>
              <a:xfrm rot="5400000" flipH="1">
                <a:off x="6487442" y="5236933"/>
                <a:ext cx="2430000" cy="2430000"/>
              </a:xfrm>
              <a:prstGeom prst="arc">
                <a:avLst>
                  <a:gd name="adj1" fmla="val 17348294"/>
                  <a:gd name="adj2" fmla="val 0"/>
                </a:avLst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1" name="Bogen 70"/>
              <p:cNvSpPr/>
              <p:nvPr userDrawn="1"/>
            </p:nvSpPr>
            <p:spPr>
              <a:xfrm rot="5400000" flipH="1" flipV="1">
                <a:off x="6087413" y="5236933"/>
                <a:ext cx="2430000" cy="2430000"/>
              </a:xfrm>
              <a:prstGeom prst="arc">
                <a:avLst>
                  <a:gd name="adj1" fmla="val 17382046"/>
                  <a:gd name="adj2" fmla="val 0"/>
                </a:avLst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72" name="Gerade Verbindung 71"/>
              <p:cNvCxnSpPr/>
              <p:nvPr userDrawn="1"/>
            </p:nvCxnSpPr>
            <p:spPr>
              <a:xfrm rot="5400000" flipH="1" flipV="1">
                <a:off x="7473472" y="5034433"/>
                <a:ext cx="0" cy="405000"/>
              </a:xfrm>
              <a:prstGeom prst="line">
                <a:avLst/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Bogen 72"/>
              <p:cNvSpPr/>
              <p:nvPr userDrawn="1"/>
            </p:nvSpPr>
            <p:spPr>
              <a:xfrm rot="5400000" flipH="1">
                <a:off x="6891837" y="5651730"/>
                <a:ext cx="1620000" cy="1620000"/>
              </a:xfrm>
              <a:prstGeom prst="arc">
                <a:avLst>
                  <a:gd name="adj1" fmla="val 16234347"/>
                  <a:gd name="adj2" fmla="val 0"/>
                </a:avLst>
              </a:prstGeom>
              <a:ln w="28575">
                <a:solidFill>
                  <a:srgbClr val="A06B0C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4" name="Bogen 73"/>
              <p:cNvSpPr/>
              <p:nvPr userDrawn="1"/>
            </p:nvSpPr>
            <p:spPr>
              <a:xfrm rot="5400000" flipH="1" flipV="1">
                <a:off x="6492413" y="5653626"/>
                <a:ext cx="1620000" cy="1620000"/>
              </a:xfrm>
              <a:prstGeom prst="arc">
                <a:avLst>
                  <a:gd name="adj1" fmla="val 16234347"/>
                  <a:gd name="adj2" fmla="val 0"/>
                </a:avLst>
              </a:prstGeom>
              <a:ln w="28575">
                <a:solidFill>
                  <a:srgbClr val="A06B0C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75" name="Gerade Verbindung 74"/>
              <p:cNvCxnSpPr/>
              <p:nvPr userDrawn="1"/>
            </p:nvCxnSpPr>
            <p:spPr>
              <a:xfrm rot="5400000">
                <a:off x="7509134" y="5451126"/>
                <a:ext cx="0" cy="405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 Verbindung 75"/>
              <p:cNvCxnSpPr/>
              <p:nvPr userDrawn="1"/>
            </p:nvCxnSpPr>
            <p:spPr>
              <a:xfrm rot="5400000" flipH="1">
                <a:off x="7499942" y="5458922"/>
                <a:ext cx="0" cy="135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 Verbindung 76"/>
              <p:cNvCxnSpPr/>
              <p:nvPr userDrawn="1"/>
            </p:nvCxnSpPr>
            <p:spPr>
              <a:xfrm rot="5400000" flipH="1">
                <a:off x="7494306" y="5884213"/>
                <a:ext cx="0" cy="27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uppieren 3"/>
            <p:cNvGrpSpPr/>
            <p:nvPr userDrawn="1"/>
          </p:nvGrpSpPr>
          <p:grpSpPr>
            <a:xfrm>
              <a:off x="2243729" y="4446484"/>
              <a:ext cx="764531" cy="773191"/>
              <a:chOff x="2342710" y="4250856"/>
              <a:chExt cx="764531" cy="773191"/>
            </a:xfrm>
          </p:grpSpPr>
          <p:sp>
            <p:nvSpPr>
              <p:cNvPr id="52" name="Rechteck 51"/>
              <p:cNvSpPr/>
              <p:nvPr userDrawn="1"/>
            </p:nvSpPr>
            <p:spPr>
              <a:xfrm>
                <a:off x="2458119" y="4449463"/>
                <a:ext cx="649122" cy="433718"/>
              </a:xfrm>
              <a:prstGeom prst="rect">
                <a:avLst/>
              </a:prstGeom>
              <a:ln w="38100">
                <a:solidFill>
                  <a:srgbClr val="FF0000"/>
                </a:solidFill>
                <a:prstDash val="sysDash"/>
              </a:ln>
              <a:scene3d>
                <a:camera prst="perspectiveContrastingLeftFacing">
                  <a:rot lat="1687857" lon="4607177" rev="136726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3" name="Rechteck 52"/>
              <p:cNvSpPr/>
              <p:nvPr userDrawn="1"/>
            </p:nvSpPr>
            <p:spPr>
              <a:xfrm>
                <a:off x="2342710" y="4497868"/>
                <a:ext cx="610873" cy="427608"/>
              </a:xfrm>
              <a:prstGeom prst="rect">
                <a:avLst/>
              </a:prstGeom>
              <a:pattFill prst="smGrid">
                <a:fgClr>
                  <a:srgbClr val="A06B0C"/>
                </a:fgClr>
                <a:bgClr>
                  <a:srgbClr val="F1E1A5"/>
                </a:bgClr>
              </a:pattFill>
              <a:ln w="38100">
                <a:noFill/>
              </a:ln>
              <a:scene3d>
                <a:camera prst="perspectiveContrastingLeftFacing">
                  <a:rot lat="1687857" lon="4607177" rev="136726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4" name="Rechteck 53"/>
              <p:cNvSpPr/>
              <p:nvPr userDrawn="1"/>
            </p:nvSpPr>
            <p:spPr>
              <a:xfrm>
                <a:off x="2703479" y="4596439"/>
                <a:ext cx="158400" cy="427608"/>
              </a:xfrm>
              <a:prstGeom prst="rect">
                <a:avLst/>
              </a:prstGeom>
              <a:pattFill prst="smGrid">
                <a:fgClr>
                  <a:srgbClr val="A06B0C"/>
                </a:fgClr>
                <a:bgClr>
                  <a:srgbClr val="F1E1A5"/>
                </a:bgClr>
              </a:pattFill>
              <a:ln w="38100">
                <a:noFill/>
              </a:ln>
              <a:scene3d>
                <a:camera prst="isometricOffAxis1Right"/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5" name="Rechteck 54"/>
              <p:cNvSpPr/>
              <p:nvPr userDrawn="1"/>
            </p:nvSpPr>
            <p:spPr>
              <a:xfrm>
                <a:off x="2624549" y="4250856"/>
                <a:ext cx="158400" cy="475200"/>
              </a:xfrm>
              <a:prstGeom prst="rect">
                <a:avLst/>
              </a:prstGeom>
              <a:pattFill prst="smGrid">
                <a:fgClr>
                  <a:srgbClr val="A06B0C"/>
                </a:fgClr>
                <a:bgClr>
                  <a:srgbClr val="F1E1A5"/>
                </a:bgClr>
              </a:pattFill>
              <a:ln w="38100">
                <a:noFill/>
              </a:ln>
              <a:scene3d>
                <a:camera prst="isometricOffAxis1Top">
                  <a:rot lat="18482541" lon="19912783" rev="1859878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grpSp>
          <p:nvGrpSpPr>
            <p:cNvPr id="7" name="Gruppieren 6"/>
            <p:cNvGrpSpPr/>
            <p:nvPr userDrawn="1"/>
          </p:nvGrpSpPr>
          <p:grpSpPr>
            <a:xfrm>
              <a:off x="7562913" y="2843771"/>
              <a:ext cx="435600" cy="216398"/>
              <a:chOff x="7581963" y="2815196"/>
              <a:chExt cx="435600" cy="216398"/>
            </a:xfrm>
          </p:grpSpPr>
          <p:sp>
            <p:nvSpPr>
              <p:cNvPr id="56" name="Rechteck 55"/>
              <p:cNvSpPr>
                <a:spLocks noChangeAspect="1"/>
              </p:cNvSpPr>
              <p:nvPr userDrawn="1"/>
            </p:nvSpPr>
            <p:spPr>
              <a:xfrm>
                <a:off x="7581963" y="2815196"/>
                <a:ext cx="435600" cy="191587"/>
              </a:xfrm>
              <a:prstGeom prst="rect">
                <a:avLst/>
              </a:prstGeom>
              <a:ln w="12700">
                <a:solidFill>
                  <a:srgbClr val="FF0000"/>
                </a:solidFill>
                <a:prstDash val="sysDash"/>
              </a:ln>
              <a:scene3d>
                <a:camera prst="isometricOffAxis1Left">
                  <a:rot lat="760469" lon="2935685" rev="21526233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7" name="Rechteck 56"/>
              <p:cNvSpPr>
                <a:spLocks/>
              </p:cNvSpPr>
              <p:nvPr userDrawn="1"/>
            </p:nvSpPr>
            <p:spPr>
              <a:xfrm>
                <a:off x="7592823" y="2825674"/>
                <a:ext cx="415800" cy="205920"/>
              </a:xfrm>
              <a:prstGeom prst="rect">
                <a:avLst/>
              </a:prstGeom>
              <a:pattFill prst="smGrid">
                <a:fgClr>
                  <a:srgbClr val="A06B0C"/>
                </a:fgClr>
                <a:bgClr>
                  <a:srgbClr val="F1E1A5"/>
                </a:bgClr>
              </a:pattFill>
              <a:ln w="38100">
                <a:noFill/>
              </a:ln>
              <a:scene3d>
                <a:camera prst="isometricOffAxis1Left">
                  <a:rot lat="762000" lon="2934000" rev="2152800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  <p:pic>
        <p:nvPicPr>
          <p:cNvPr id="42" name="Grafik 41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9592" y1="5102" x2="45918" y2="2041"/>
                        <a14:foregroundMark x1="45918" y1="1020" x2="45918" y2="10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944" y="79957"/>
            <a:ext cx="360000" cy="360000"/>
          </a:xfrm>
          <a:prstGeom prst="rect">
            <a:avLst/>
          </a:prstGeom>
        </p:spPr>
      </p:pic>
      <p:pic>
        <p:nvPicPr>
          <p:cNvPr id="43" name="Grafik 42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272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räteraum 3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4309608" y="0"/>
            <a:ext cx="3299211" cy="939800"/>
            <a:chOff x="4309608" y="0"/>
            <a:chExt cx="3299211" cy="939800"/>
          </a:xfrm>
        </p:grpSpPr>
        <p:grpSp>
          <p:nvGrpSpPr>
            <p:cNvPr id="9" name="Gruppieren 8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" name="Gruppieren 4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" name="Gruppieren 2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7" name="Grafik 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8" name="Grafik 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" name="Gruppieren 1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3" name="Grafik 1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4" name="Grafik 1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5" name="Gruppieren 1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16" name="Gruppieren 1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0" name="Grafik 1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1" name="Grafik 2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" name="Gruppieren 1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8" name="Grafik 1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fik 1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23" name="Gruppieren 22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24" name="Gruppieren 23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2" name="Gruppieren 31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6" name="Grafik 3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7" name="Grafik 3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uppieren 32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4" name="Grafik 3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5" name="Grafik 3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5" name="Gruppieren 2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26" name="Gruppieren 2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0" name="Grafik 2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1" name="Grafik 3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Gruppieren 2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8" name="Grafik 2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9" name="Grafik 2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9" name="Gruppieren 38"/>
          <p:cNvGrpSpPr/>
          <p:nvPr userDrawn="1"/>
        </p:nvGrpSpPr>
        <p:grpSpPr>
          <a:xfrm>
            <a:off x="6469324" y="1384"/>
            <a:ext cx="3299211" cy="939800"/>
            <a:chOff x="4309608" y="0"/>
            <a:chExt cx="3299211" cy="939800"/>
          </a:xfrm>
        </p:grpSpPr>
        <p:grpSp>
          <p:nvGrpSpPr>
            <p:cNvPr id="40" name="Gruppieren 39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6" name="Gruppieren 55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64" name="Gruppieren 6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8" name="Grafik 6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9" name="Grafik 6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65" name="Gruppieren 6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6" name="Grafik 6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7" name="Grafik 6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57" name="Gruppieren 56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58" name="Gruppieren 57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2" name="Grafik 6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3" name="Grafik 6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9" name="Gruppieren 58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0" name="Grafik 5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1" name="Grafik 6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41" name="Gruppieren 40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42" name="Gruppieren 41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4" name="Grafik 5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5" name="Grafik 5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1" name="Gruppieren 5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2" name="Grafik 5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3" name="Grafik 5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3" name="Gruppieren 42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44" name="Gruppieren 4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8" name="Grafik 4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9" name="Grafik 4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5" name="Gruppieren 4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6" name="Grafik 4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7" name="Grafik 4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70" name="Rechteck 69"/>
          <p:cNvSpPr>
            <a:spLocks/>
          </p:cNvSpPr>
          <p:nvPr userDrawn="1"/>
        </p:nvSpPr>
        <p:spPr>
          <a:xfrm>
            <a:off x="1" y="1031820"/>
            <a:ext cx="9906000" cy="536751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Rechteck 70"/>
          <p:cNvSpPr>
            <a:spLocks/>
          </p:cNvSpPr>
          <p:nvPr userDrawn="1"/>
        </p:nvSpPr>
        <p:spPr>
          <a:xfrm>
            <a:off x="0" y="6392433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2" name="Rechteck 71"/>
          <p:cNvSpPr>
            <a:spLocks/>
          </p:cNvSpPr>
          <p:nvPr userDrawn="1"/>
        </p:nvSpPr>
        <p:spPr>
          <a:xfrm>
            <a:off x="9611150" y="6399330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8740"/>
            <a:ext cx="9906000" cy="535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Textfeld 74"/>
          <p:cNvSpPr txBox="1"/>
          <p:nvPr userDrawn="1"/>
        </p:nvSpPr>
        <p:spPr>
          <a:xfrm>
            <a:off x="5471773" y="278650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472B6"/>
                </a:solidFill>
                <a:effectLst/>
              </a:rPr>
              <a:t>GERÄTERAUM			3D   </a:t>
            </a:r>
            <a:endParaRPr lang="de-DE" sz="2400" b="1" dirty="0">
              <a:solidFill>
                <a:srgbClr val="0472B6"/>
              </a:solidFill>
              <a:effectLst/>
            </a:endParaRPr>
          </a:p>
        </p:txBody>
      </p:sp>
      <p:pic>
        <p:nvPicPr>
          <p:cNvPr id="74" name="Grafik 73">
            <a:hlinkClick r:id="rId8"/>
          </p:cNvPr>
          <p:cNvPicPr>
            <a:picLocks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96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9592" y1="5102" x2="45918" y2="2041"/>
                        <a14:foregroundMark x1="45918" y1="1020" x2="45918" y2="10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944" y="79957"/>
            <a:ext cx="360000" cy="360000"/>
          </a:xfrm>
          <a:prstGeom prst="rect">
            <a:avLst/>
          </a:prstGeom>
        </p:spPr>
      </p:pic>
      <p:pic>
        <p:nvPicPr>
          <p:cNvPr id="8" name="Grafik 7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1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llen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>
            <a:hlinkClick r:id="rId3"/>
          </p:cNvPr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75" y="1718810"/>
            <a:ext cx="9273250" cy="342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29592" y1="5102" x2="45918" y2="2041"/>
                        <a14:foregroundMark x1="45918" y1="1020" x2="45918" y2="10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944" y="79957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80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creativecommons.org/licenses/by-sa/3.0/de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7041367" y="5996113"/>
            <a:ext cx="2763119" cy="78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 Koblenz-Landau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Campus Koblenz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für Sportwissenschaft (FB3)</a:t>
            </a:r>
          </a:p>
          <a:p>
            <a:pPr algn="r"/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Universitätsstraße 1, 56070 Koblenz</a:t>
            </a:r>
            <a:endParaRPr lang="de-DE" sz="1137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KNSU-PowerPoint-Vorlage-Seite-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02"/>
            <a:ext cx="9906000" cy="6856619"/>
          </a:xfrm>
          <a:prstGeom prst="rect">
            <a:avLst/>
          </a:prstGeom>
        </p:spPr>
      </p:pic>
      <p:grpSp>
        <p:nvGrpSpPr>
          <p:cNvPr id="63" name="Gruppieren 62"/>
          <p:cNvGrpSpPr/>
          <p:nvPr userDrawn="1"/>
        </p:nvGrpSpPr>
        <p:grpSpPr>
          <a:xfrm>
            <a:off x="3709478" y="-936485"/>
            <a:ext cx="5158957" cy="7801074"/>
            <a:chOff x="3839864" y="-505314"/>
            <a:chExt cx="5158957" cy="7801074"/>
          </a:xfrm>
        </p:grpSpPr>
        <p:grpSp>
          <p:nvGrpSpPr>
            <p:cNvPr id="64" name="Gruppieren 63"/>
            <p:cNvGrpSpPr/>
            <p:nvPr userDrawn="1"/>
          </p:nvGrpSpPr>
          <p:grpSpPr>
            <a:xfrm>
              <a:off x="5776153" y="-505314"/>
              <a:ext cx="2832516" cy="7801074"/>
              <a:chOff x="6087413" y="-134141"/>
              <a:chExt cx="2832516" cy="7801074"/>
            </a:xfrm>
            <a:scene3d>
              <a:camera prst="perspectiveRelaxedModerately" fov="5700000">
                <a:rot lat="2100000" lon="18000000" rev="6600000"/>
              </a:camera>
              <a:lightRig rig="threePt" dir="t"/>
            </a:scene3d>
          </p:grpSpPr>
          <p:sp>
            <p:nvSpPr>
              <p:cNvPr id="71" name="Rechteck 70"/>
              <p:cNvSpPr>
                <a:spLocks/>
              </p:cNvSpPr>
              <p:nvPr userDrawn="1"/>
            </p:nvSpPr>
            <p:spPr>
              <a:xfrm rot="10800000">
                <a:off x="6157398" y="1062301"/>
                <a:ext cx="2700000" cy="5400000"/>
              </a:xfrm>
              <a:prstGeom prst="rect">
                <a:avLst/>
              </a:prstGeom>
              <a:solidFill>
                <a:srgbClr val="F1E1A5"/>
              </a:solidFill>
              <a:ln w="28575">
                <a:solidFill>
                  <a:srgbClr val="A06B0C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72" name="Gerade Verbindung 71"/>
              <p:cNvCxnSpPr>
                <a:cxnSpLocks/>
                <a:stCxn id="71" idx="1"/>
                <a:endCxn id="71" idx="3"/>
              </p:cNvCxnSpPr>
              <p:nvPr userDrawn="1"/>
            </p:nvCxnSpPr>
            <p:spPr>
              <a:xfrm rot="10800000">
                <a:off x="6157398" y="3762300"/>
                <a:ext cx="2700000" cy="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Bogen 72"/>
              <p:cNvSpPr/>
              <p:nvPr userDrawn="1"/>
            </p:nvSpPr>
            <p:spPr>
              <a:xfrm rot="5400000">
                <a:off x="6489928" y="-134141"/>
                <a:ext cx="2430000" cy="2430002"/>
              </a:xfrm>
              <a:prstGeom prst="arc">
                <a:avLst>
                  <a:gd name="adj1" fmla="val 17489938"/>
                  <a:gd name="adj2" fmla="val 0"/>
                </a:avLst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4" name="Bogen 73"/>
              <p:cNvSpPr/>
              <p:nvPr userDrawn="1"/>
            </p:nvSpPr>
            <p:spPr>
              <a:xfrm rot="5400000" flipV="1">
                <a:off x="6089898" y="-134141"/>
                <a:ext cx="2430000" cy="2430000"/>
              </a:xfrm>
              <a:prstGeom prst="arc">
                <a:avLst>
                  <a:gd name="adj1" fmla="val 17313092"/>
                  <a:gd name="adj2" fmla="val 0"/>
                </a:avLst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75" name="Gerade Verbindung 74"/>
              <p:cNvCxnSpPr/>
              <p:nvPr userDrawn="1"/>
            </p:nvCxnSpPr>
            <p:spPr>
              <a:xfrm rot="5400000" flipV="1">
                <a:off x="7492630" y="2093359"/>
                <a:ext cx="0" cy="405000"/>
              </a:xfrm>
              <a:prstGeom prst="line">
                <a:avLst/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Bogen 75"/>
              <p:cNvSpPr/>
              <p:nvPr userDrawn="1"/>
            </p:nvSpPr>
            <p:spPr>
              <a:xfrm rot="5400000">
                <a:off x="6894323" y="261062"/>
                <a:ext cx="1620000" cy="1620000"/>
              </a:xfrm>
              <a:prstGeom prst="arc">
                <a:avLst>
                  <a:gd name="adj1" fmla="val 16234347"/>
                  <a:gd name="adj2" fmla="val 0"/>
                </a:avLst>
              </a:prstGeom>
              <a:ln w="28575">
                <a:solidFill>
                  <a:srgbClr val="A06B0C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Bogen 76"/>
              <p:cNvSpPr/>
              <p:nvPr userDrawn="1"/>
            </p:nvSpPr>
            <p:spPr>
              <a:xfrm rot="5400000" flipV="1">
                <a:off x="6494898" y="259166"/>
                <a:ext cx="1620000" cy="1620000"/>
              </a:xfrm>
              <a:prstGeom prst="arc">
                <a:avLst>
                  <a:gd name="adj1" fmla="val 16234347"/>
                  <a:gd name="adj2" fmla="val 0"/>
                </a:avLst>
              </a:prstGeom>
              <a:ln w="28575">
                <a:solidFill>
                  <a:srgbClr val="A06B0C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78" name="Gerade Verbindung 77"/>
              <p:cNvCxnSpPr/>
              <p:nvPr userDrawn="1"/>
            </p:nvCxnSpPr>
            <p:spPr>
              <a:xfrm rot="5400000" flipH="1">
                <a:off x="7498557" y="1676666"/>
                <a:ext cx="0" cy="405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 Verbindung 78"/>
              <p:cNvCxnSpPr/>
              <p:nvPr userDrawn="1"/>
            </p:nvCxnSpPr>
            <p:spPr>
              <a:xfrm rot="5400000">
                <a:off x="7502427" y="1938870"/>
                <a:ext cx="0" cy="135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 Verbindung 79"/>
              <p:cNvCxnSpPr/>
              <p:nvPr userDrawn="1"/>
            </p:nvCxnSpPr>
            <p:spPr>
              <a:xfrm rot="5400000">
                <a:off x="7496792" y="1621579"/>
                <a:ext cx="0" cy="27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 Verbindung 80"/>
              <p:cNvCxnSpPr>
                <a:cxnSpLocks/>
              </p:cNvCxnSpPr>
              <p:nvPr userDrawn="1"/>
            </p:nvCxnSpPr>
            <p:spPr>
              <a:xfrm rot="5400000" flipH="1" flipV="1">
                <a:off x="7504913" y="6259230"/>
                <a:ext cx="0" cy="40500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Bogen 81"/>
              <p:cNvSpPr/>
              <p:nvPr userDrawn="1"/>
            </p:nvSpPr>
            <p:spPr>
              <a:xfrm rot="5400000" flipH="1">
                <a:off x="6487442" y="5236933"/>
                <a:ext cx="2430000" cy="2430000"/>
              </a:xfrm>
              <a:prstGeom prst="arc">
                <a:avLst>
                  <a:gd name="adj1" fmla="val 17348294"/>
                  <a:gd name="adj2" fmla="val 0"/>
                </a:avLst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" name="Bogen 82"/>
              <p:cNvSpPr/>
              <p:nvPr userDrawn="1"/>
            </p:nvSpPr>
            <p:spPr>
              <a:xfrm rot="5400000" flipH="1" flipV="1">
                <a:off x="6087413" y="5236933"/>
                <a:ext cx="2430000" cy="2430000"/>
              </a:xfrm>
              <a:prstGeom prst="arc">
                <a:avLst>
                  <a:gd name="adj1" fmla="val 17382046"/>
                  <a:gd name="adj2" fmla="val 0"/>
                </a:avLst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84" name="Gerade Verbindung 83"/>
              <p:cNvCxnSpPr/>
              <p:nvPr userDrawn="1"/>
            </p:nvCxnSpPr>
            <p:spPr>
              <a:xfrm rot="5400000" flipH="1" flipV="1">
                <a:off x="7473472" y="5034433"/>
                <a:ext cx="0" cy="405000"/>
              </a:xfrm>
              <a:prstGeom prst="line">
                <a:avLst/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Bogen 84"/>
              <p:cNvSpPr/>
              <p:nvPr userDrawn="1"/>
            </p:nvSpPr>
            <p:spPr>
              <a:xfrm rot="5400000" flipH="1">
                <a:off x="6891837" y="5651730"/>
                <a:ext cx="1620000" cy="1620000"/>
              </a:xfrm>
              <a:prstGeom prst="arc">
                <a:avLst>
                  <a:gd name="adj1" fmla="val 16234347"/>
                  <a:gd name="adj2" fmla="val 0"/>
                </a:avLst>
              </a:prstGeom>
              <a:ln w="28575">
                <a:solidFill>
                  <a:srgbClr val="A06B0C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Bogen 85"/>
              <p:cNvSpPr/>
              <p:nvPr userDrawn="1"/>
            </p:nvSpPr>
            <p:spPr>
              <a:xfrm rot="5400000" flipH="1" flipV="1">
                <a:off x="6492413" y="5653626"/>
                <a:ext cx="1620000" cy="1620000"/>
              </a:xfrm>
              <a:prstGeom prst="arc">
                <a:avLst>
                  <a:gd name="adj1" fmla="val 16234347"/>
                  <a:gd name="adj2" fmla="val 0"/>
                </a:avLst>
              </a:prstGeom>
              <a:ln w="28575">
                <a:solidFill>
                  <a:srgbClr val="A06B0C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87" name="Gerade Verbindung 86"/>
              <p:cNvCxnSpPr/>
              <p:nvPr userDrawn="1"/>
            </p:nvCxnSpPr>
            <p:spPr>
              <a:xfrm rot="5400000">
                <a:off x="7509134" y="5451126"/>
                <a:ext cx="0" cy="405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 Verbindung 87"/>
              <p:cNvCxnSpPr/>
              <p:nvPr userDrawn="1"/>
            </p:nvCxnSpPr>
            <p:spPr>
              <a:xfrm rot="5400000" flipH="1">
                <a:off x="7499942" y="5458922"/>
                <a:ext cx="0" cy="135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Gerade Verbindung 88"/>
              <p:cNvCxnSpPr/>
              <p:nvPr userDrawn="1"/>
            </p:nvCxnSpPr>
            <p:spPr>
              <a:xfrm rot="5400000" flipH="1">
                <a:off x="7494306" y="5884213"/>
                <a:ext cx="0" cy="27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Rechteck 64"/>
            <p:cNvSpPr/>
            <p:nvPr userDrawn="1"/>
          </p:nvSpPr>
          <p:spPr>
            <a:xfrm>
              <a:off x="3944781" y="4104607"/>
              <a:ext cx="590111" cy="394289"/>
            </a:xfrm>
            <a:prstGeom prst="rect">
              <a:avLst/>
            </a:prstGeom>
            <a:ln w="38100">
              <a:solidFill>
                <a:srgbClr val="FF0000"/>
              </a:solidFill>
              <a:prstDash val="sysDash"/>
            </a:ln>
            <a:scene3d>
              <a:camera prst="perspectiveContrastingLeftFacing">
                <a:rot lat="1687857" lon="4607177" rev="136726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6" name="Rechteck 65"/>
            <p:cNvSpPr/>
            <p:nvPr userDrawn="1"/>
          </p:nvSpPr>
          <p:spPr>
            <a:xfrm>
              <a:off x="3839864" y="4148612"/>
              <a:ext cx="555339" cy="388735"/>
            </a:xfrm>
            <a:prstGeom prst="rect">
              <a:avLst/>
            </a:prstGeom>
            <a:pattFill prst="smGrid">
              <a:fgClr>
                <a:srgbClr val="A06B0C"/>
              </a:fgClr>
              <a:bgClr>
                <a:srgbClr val="F1E1A5"/>
              </a:bgClr>
            </a:pattFill>
            <a:ln w="38100">
              <a:noFill/>
            </a:ln>
            <a:scene3d>
              <a:camera prst="perspectiveContrastingLeftFacing">
                <a:rot lat="1687857" lon="4607177" rev="136726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7" name="Rechteck 66"/>
            <p:cNvSpPr/>
            <p:nvPr userDrawn="1"/>
          </p:nvSpPr>
          <p:spPr>
            <a:xfrm>
              <a:off x="4167836" y="4238222"/>
              <a:ext cx="144000" cy="388735"/>
            </a:xfrm>
            <a:prstGeom prst="rect">
              <a:avLst/>
            </a:prstGeom>
            <a:pattFill prst="smGrid">
              <a:fgClr>
                <a:srgbClr val="A06B0C"/>
              </a:fgClr>
              <a:bgClr>
                <a:srgbClr val="F1E1A5"/>
              </a:bgClr>
            </a:pattFill>
            <a:ln w="38100">
              <a:noFill/>
            </a:ln>
            <a:scene3d>
              <a:camera prst="isometricOffAxis1Right"/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8" name="Rechteck 67"/>
            <p:cNvSpPr/>
            <p:nvPr userDrawn="1"/>
          </p:nvSpPr>
          <p:spPr>
            <a:xfrm>
              <a:off x="4096081" y="3924055"/>
              <a:ext cx="144000" cy="432000"/>
            </a:xfrm>
            <a:prstGeom prst="rect">
              <a:avLst/>
            </a:prstGeom>
            <a:pattFill prst="smGrid">
              <a:fgClr>
                <a:srgbClr val="A06B0C"/>
              </a:fgClr>
              <a:bgClr>
                <a:srgbClr val="F1E1A5"/>
              </a:bgClr>
            </a:pattFill>
            <a:ln w="38100">
              <a:noFill/>
            </a:ln>
            <a:scene3d>
              <a:camera prst="isometricOffAxis1Top">
                <a:rot lat="18482541" lon="19912783" rev="1859878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9" name="Rechteck 68"/>
            <p:cNvSpPr>
              <a:spLocks noChangeAspect="1"/>
            </p:cNvSpPr>
            <p:nvPr userDrawn="1"/>
          </p:nvSpPr>
          <p:spPr>
            <a:xfrm>
              <a:off x="8602821" y="2618910"/>
              <a:ext cx="396000" cy="174170"/>
            </a:xfrm>
            <a:prstGeom prst="rect">
              <a:avLst/>
            </a:prstGeom>
            <a:ln w="12700">
              <a:solidFill>
                <a:srgbClr val="FF0000"/>
              </a:solidFill>
              <a:prstDash val="sysDash"/>
            </a:ln>
            <a:scene3d>
              <a:camera prst="isometricOffAxis1Left">
                <a:rot lat="760469" lon="2935685" rev="21526233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0" name="Rechteck 69"/>
            <p:cNvSpPr>
              <a:spLocks/>
            </p:cNvSpPr>
            <p:nvPr userDrawn="1"/>
          </p:nvSpPr>
          <p:spPr>
            <a:xfrm>
              <a:off x="8612694" y="2628435"/>
              <a:ext cx="378000" cy="187200"/>
            </a:xfrm>
            <a:prstGeom prst="rect">
              <a:avLst/>
            </a:prstGeom>
            <a:pattFill prst="smGrid">
              <a:fgClr>
                <a:srgbClr val="A06B0C"/>
              </a:fgClr>
              <a:bgClr>
                <a:srgbClr val="F1E1A5"/>
              </a:bgClr>
            </a:pattFill>
            <a:ln w="38100">
              <a:noFill/>
            </a:ln>
            <a:scene3d>
              <a:camera prst="isometricOffAxis1Left">
                <a:rot lat="762000" lon="2934000" rev="2152800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29592" y1="5102" x2="45918" y2="2041"/>
                        <a14:foregroundMark x1="45918" y1="1020" x2="45918" y2="10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944" y="79957"/>
            <a:ext cx="360000" cy="360000"/>
          </a:xfrm>
          <a:prstGeom prst="rect">
            <a:avLst/>
          </a:prstGeom>
        </p:spPr>
      </p:pic>
      <p:pic>
        <p:nvPicPr>
          <p:cNvPr id="33" name="Grafik 32">
            <a:hlinkClick r:id="rId9"/>
          </p:cNvPr>
          <p:cNvPicPr>
            <a:picLocks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4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8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9" r:id="rId2"/>
    <p:sldLayoutId id="2147483710" r:id="rId3"/>
    <p:sldLayoutId id="2147483711" r:id="rId4"/>
  </p:sldLayoutIdLst>
  <p:hf hdr="0" dt="0"/>
  <p:txStyles>
    <p:titleStyle>
      <a:lvl1pPr algn="r" defTabSz="990641" rtl="0" eaLnBrk="1" latinLnBrk="0" hangingPunct="1">
        <a:spcBef>
          <a:spcPct val="0"/>
        </a:spcBef>
        <a:buNone/>
        <a:defRPr sz="5200" b="1" kern="1200">
          <a:solidFill>
            <a:schemeClr val="tx1"/>
          </a:solidFill>
          <a:latin typeface="Nottke" pitchFamily="2" charset="0"/>
          <a:ea typeface="+mj-ea"/>
          <a:cs typeface="+mj-cs"/>
        </a:defRPr>
      </a:lvl1pPr>
    </p:titleStyle>
    <p:bodyStyle>
      <a:lvl1pPr marL="371491" indent="-371491" algn="r" defTabSz="990641" rtl="0" eaLnBrk="1" latinLnBrk="0" hangingPunct="1">
        <a:spcBef>
          <a:spcPct val="20000"/>
        </a:spcBef>
        <a:buClr>
          <a:srgbClr val="00B050"/>
        </a:buClr>
        <a:buSzPct val="100000"/>
        <a:buFont typeface="Arial" pitchFamily="34" charset="0"/>
        <a:buChar char="●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96" indent="-309575" algn="l" defTabSz="990641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301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622" indent="-247660" algn="l" defTabSz="990641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942" indent="-247660" algn="l" defTabSz="990641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262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58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90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022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2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4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6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8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0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2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242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564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microsoft.com/office/2007/relationships/hdphoto" Target="../media/hdphoto4.wdp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microsoft.com/office/2007/relationships/hdphoto" Target="../media/hdphoto6.wdp"/><Relationship Id="rId4" Type="http://schemas.openxmlformats.org/officeDocument/2006/relationships/image" Target="../media/image13.png"/><Relationship Id="rId9" Type="http://schemas.microsoft.com/office/2007/relationships/hdphoto" Target="../media/hdphoto8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microsoft.com/office/2007/relationships/hdphoto" Target="../media/hdphoto6.wdp"/><Relationship Id="rId4" Type="http://schemas.openxmlformats.org/officeDocument/2006/relationships/image" Target="../media/image13.png"/><Relationship Id="rId9" Type="http://schemas.microsoft.com/office/2007/relationships/hdphoto" Target="../media/hdphoto8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microsoft.com/office/2007/relationships/hdphoto" Target="../media/hdphoto6.wdp"/><Relationship Id="rId4" Type="http://schemas.openxmlformats.org/officeDocument/2006/relationships/image" Target="../media/image13.png"/><Relationship Id="rId9" Type="http://schemas.microsoft.com/office/2007/relationships/hdphoto" Target="../media/hdphoto8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1"/>
          <p:cNvSpPr txBox="1">
            <a:spLocks/>
          </p:cNvSpPr>
          <p:nvPr/>
        </p:nvSpPr>
        <p:spPr>
          <a:xfrm>
            <a:off x="2372224" y="1129643"/>
            <a:ext cx="5583935" cy="454152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800" b="1" dirty="0">
                <a:solidFill>
                  <a:srgbClr val="0070C0"/>
                </a:solidFill>
              </a:rPr>
              <a:t>Planungsvorlage – </a:t>
            </a:r>
            <a:r>
              <a:rPr lang="de-DE" sz="2800" b="1" dirty="0" smtClean="0">
                <a:solidFill>
                  <a:srgbClr val="0070C0"/>
                </a:solidFill>
              </a:rPr>
              <a:t>Handball 3D</a:t>
            </a:r>
            <a:endParaRPr lang="de-DE" sz="2800" b="1" dirty="0">
              <a:solidFill>
                <a:srgbClr val="0070C0"/>
              </a:solidFill>
            </a:endParaRPr>
          </a:p>
        </p:txBody>
      </p:sp>
      <p:sp>
        <p:nvSpPr>
          <p:cNvPr id="49" name="Inhaltsplatzhalter 1"/>
          <p:cNvSpPr txBox="1">
            <a:spLocks/>
          </p:cNvSpPr>
          <p:nvPr/>
        </p:nvSpPr>
        <p:spPr>
          <a:xfrm>
            <a:off x="383012" y="5299268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b="1" dirty="0"/>
          </a:p>
        </p:txBody>
      </p:sp>
      <p:pic>
        <p:nvPicPr>
          <p:cNvPr id="168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3877">
            <a:off x="3384398" y="3467677"/>
            <a:ext cx="1884293" cy="251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548" y="2886279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972" y="291333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483" y="3102303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329" y="309713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99" y="296847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658" y="295885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19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755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Inhaltsplatzhalter 1"/>
          <p:cNvSpPr txBox="1">
            <a:spLocks/>
          </p:cNvSpPr>
          <p:nvPr/>
        </p:nvSpPr>
        <p:spPr>
          <a:xfrm>
            <a:off x="6784814" y="1808820"/>
            <a:ext cx="2488666" cy="90010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/>
              <a:t>Übungsmaterial</a:t>
            </a:r>
            <a:endParaRPr lang="de-DE" sz="2000" dirty="0"/>
          </a:p>
          <a:p>
            <a:pPr algn="l"/>
            <a:r>
              <a:rPr lang="de-DE" sz="2000" dirty="0"/>
              <a:t>	ab Folie 2</a:t>
            </a:r>
            <a:endParaRPr lang="de-DE" dirty="0"/>
          </a:p>
        </p:txBody>
      </p:sp>
      <p:cxnSp>
        <p:nvCxnSpPr>
          <p:cNvPr id="65" name="Gerade Verbindung mit Pfeil 64"/>
          <p:cNvCxnSpPr/>
          <p:nvPr/>
        </p:nvCxnSpPr>
        <p:spPr>
          <a:xfrm>
            <a:off x="6393160" y="2013223"/>
            <a:ext cx="42744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Inhaltsplatzhalter 1"/>
          <p:cNvSpPr txBox="1">
            <a:spLocks/>
          </p:cNvSpPr>
          <p:nvPr/>
        </p:nvSpPr>
        <p:spPr>
          <a:xfrm>
            <a:off x="6505396" y="4135836"/>
            <a:ext cx="1161300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73" name="Smiley 72"/>
          <p:cNvSpPr>
            <a:spLocks noChangeAspect="1"/>
          </p:cNvSpPr>
          <p:nvPr/>
        </p:nvSpPr>
        <p:spPr>
          <a:xfrm>
            <a:off x="8965716" y="5081278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Smiley 77"/>
          <p:cNvSpPr>
            <a:spLocks noChangeAspect="1"/>
          </p:cNvSpPr>
          <p:nvPr/>
        </p:nvSpPr>
        <p:spPr>
          <a:xfrm>
            <a:off x="8608846" y="5081278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Smiley 83"/>
          <p:cNvSpPr>
            <a:spLocks noChangeAspect="1"/>
          </p:cNvSpPr>
          <p:nvPr/>
        </p:nvSpPr>
        <p:spPr>
          <a:xfrm>
            <a:off x="8608846" y="5439442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Smiley 84"/>
          <p:cNvSpPr>
            <a:spLocks noChangeAspect="1"/>
          </p:cNvSpPr>
          <p:nvPr/>
        </p:nvSpPr>
        <p:spPr>
          <a:xfrm>
            <a:off x="8978475" y="5439442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Smiley 85"/>
          <p:cNvSpPr>
            <a:spLocks noChangeAspect="1"/>
          </p:cNvSpPr>
          <p:nvPr/>
        </p:nvSpPr>
        <p:spPr>
          <a:xfrm>
            <a:off x="7020786" y="5436162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Smiley 86"/>
          <p:cNvSpPr>
            <a:spLocks noChangeAspect="1"/>
          </p:cNvSpPr>
          <p:nvPr/>
        </p:nvSpPr>
        <p:spPr>
          <a:xfrm>
            <a:off x="6651704" y="5436162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Smiley 87"/>
          <p:cNvSpPr>
            <a:spLocks noChangeAspect="1"/>
          </p:cNvSpPr>
          <p:nvPr/>
        </p:nvSpPr>
        <p:spPr>
          <a:xfrm>
            <a:off x="7020786" y="5077126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Smiley 88"/>
          <p:cNvSpPr>
            <a:spLocks noChangeAspect="1"/>
          </p:cNvSpPr>
          <p:nvPr/>
        </p:nvSpPr>
        <p:spPr>
          <a:xfrm>
            <a:off x="6650085" y="5063416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Smiley 89"/>
          <p:cNvSpPr>
            <a:spLocks noChangeAspect="1"/>
          </p:cNvSpPr>
          <p:nvPr/>
        </p:nvSpPr>
        <p:spPr>
          <a:xfrm>
            <a:off x="7535083" y="4583463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Inhaltsplatzhalter 1"/>
          <p:cNvSpPr txBox="1">
            <a:spLocks/>
          </p:cNvSpPr>
          <p:nvPr/>
        </p:nvSpPr>
        <p:spPr>
          <a:xfrm>
            <a:off x="8292368" y="4750448"/>
            <a:ext cx="864096" cy="3476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b="1" dirty="0"/>
              <a:t>Team B</a:t>
            </a:r>
          </a:p>
          <a:p>
            <a:pPr algn="l"/>
            <a:endParaRPr lang="de-DE" sz="1200" b="1" dirty="0"/>
          </a:p>
        </p:txBody>
      </p:sp>
      <p:sp>
        <p:nvSpPr>
          <p:cNvPr id="92" name="Inhaltsplatzhalter 1"/>
          <p:cNvSpPr txBox="1">
            <a:spLocks/>
          </p:cNvSpPr>
          <p:nvPr/>
        </p:nvSpPr>
        <p:spPr>
          <a:xfrm>
            <a:off x="7739539" y="4405810"/>
            <a:ext cx="1258135" cy="30099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b="1" dirty="0"/>
              <a:t>Lehrer/ Trainer</a:t>
            </a:r>
          </a:p>
        </p:txBody>
      </p:sp>
      <p:sp>
        <p:nvSpPr>
          <p:cNvPr id="93" name="Inhaltsplatzhalter 1"/>
          <p:cNvSpPr txBox="1">
            <a:spLocks/>
          </p:cNvSpPr>
          <p:nvPr/>
        </p:nvSpPr>
        <p:spPr>
          <a:xfrm>
            <a:off x="6341176" y="4653491"/>
            <a:ext cx="855655" cy="333307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de-DE" sz="1200" b="1" dirty="0"/>
              <a:t>Team A </a:t>
            </a:r>
          </a:p>
        </p:txBody>
      </p:sp>
      <p:grpSp>
        <p:nvGrpSpPr>
          <p:cNvPr id="69" name="Gruppieren 68"/>
          <p:cNvGrpSpPr/>
          <p:nvPr/>
        </p:nvGrpSpPr>
        <p:grpSpPr>
          <a:xfrm>
            <a:off x="182470" y="-756465"/>
            <a:ext cx="5158957" cy="7801074"/>
            <a:chOff x="3839864" y="-505314"/>
            <a:chExt cx="5158957" cy="7801074"/>
          </a:xfrm>
        </p:grpSpPr>
        <p:grpSp>
          <p:nvGrpSpPr>
            <p:cNvPr id="70" name="Gruppieren 69"/>
            <p:cNvGrpSpPr/>
            <p:nvPr userDrawn="1"/>
          </p:nvGrpSpPr>
          <p:grpSpPr>
            <a:xfrm>
              <a:off x="5776153" y="-505314"/>
              <a:ext cx="2832516" cy="7801074"/>
              <a:chOff x="6087413" y="-134141"/>
              <a:chExt cx="2832516" cy="7801074"/>
            </a:xfrm>
            <a:scene3d>
              <a:camera prst="perspectiveRelaxedModerately" fov="5700000">
                <a:rot lat="2100000" lon="18000000" rev="6600000"/>
              </a:camera>
              <a:lightRig rig="threePt" dir="t"/>
            </a:scene3d>
          </p:grpSpPr>
          <p:sp>
            <p:nvSpPr>
              <p:cNvPr id="98" name="Rechteck 97"/>
              <p:cNvSpPr>
                <a:spLocks/>
              </p:cNvSpPr>
              <p:nvPr userDrawn="1"/>
            </p:nvSpPr>
            <p:spPr>
              <a:xfrm rot="10800000">
                <a:off x="6157398" y="1062301"/>
                <a:ext cx="2700000" cy="5400000"/>
              </a:xfrm>
              <a:prstGeom prst="rect">
                <a:avLst/>
              </a:prstGeom>
              <a:solidFill>
                <a:srgbClr val="F1E1A5"/>
              </a:solidFill>
              <a:ln w="28575">
                <a:solidFill>
                  <a:srgbClr val="A06B0C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99" name="Gerade Verbindung 98"/>
              <p:cNvCxnSpPr>
                <a:cxnSpLocks/>
                <a:stCxn id="98" idx="1"/>
                <a:endCxn id="98" idx="3"/>
              </p:cNvCxnSpPr>
              <p:nvPr userDrawn="1"/>
            </p:nvCxnSpPr>
            <p:spPr>
              <a:xfrm rot="10800000">
                <a:off x="6157398" y="3762300"/>
                <a:ext cx="2700000" cy="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Bogen 99"/>
              <p:cNvSpPr/>
              <p:nvPr userDrawn="1"/>
            </p:nvSpPr>
            <p:spPr>
              <a:xfrm rot="5400000">
                <a:off x="6489928" y="-134141"/>
                <a:ext cx="2430000" cy="2430002"/>
              </a:xfrm>
              <a:prstGeom prst="arc">
                <a:avLst>
                  <a:gd name="adj1" fmla="val 17489938"/>
                  <a:gd name="adj2" fmla="val 0"/>
                </a:avLst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Bogen 100"/>
              <p:cNvSpPr/>
              <p:nvPr userDrawn="1"/>
            </p:nvSpPr>
            <p:spPr>
              <a:xfrm rot="5400000" flipV="1">
                <a:off x="6089898" y="-134141"/>
                <a:ext cx="2430000" cy="2430000"/>
              </a:xfrm>
              <a:prstGeom prst="arc">
                <a:avLst>
                  <a:gd name="adj1" fmla="val 17313092"/>
                  <a:gd name="adj2" fmla="val 0"/>
                </a:avLst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02" name="Gerade Verbindung 101"/>
              <p:cNvCxnSpPr/>
              <p:nvPr userDrawn="1"/>
            </p:nvCxnSpPr>
            <p:spPr>
              <a:xfrm rot="5400000" flipV="1">
                <a:off x="7492630" y="2093359"/>
                <a:ext cx="0" cy="405000"/>
              </a:xfrm>
              <a:prstGeom prst="line">
                <a:avLst/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Bogen 102"/>
              <p:cNvSpPr/>
              <p:nvPr userDrawn="1"/>
            </p:nvSpPr>
            <p:spPr>
              <a:xfrm rot="5400000">
                <a:off x="6894323" y="261062"/>
                <a:ext cx="1620000" cy="1620000"/>
              </a:xfrm>
              <a:prstGeom prst="arc">
                <a:avLst>
                  <a:gd name="adj1" fmla="val 16234347"/>
                  <a:gd name="adj2" fmla="val 0"/>
                </a:avLst>
              </a:prstGeom>
              <a:ln w="28575">
                <a:solidFill>
                  <a:srgbClr val="A06B0C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4" name="Bogen 103"/>
              <p:cNvSpPr/>
              <p:nvPr userDrawn="1"/>
            </p:nvSpPr>
            <p:spPr>
              <a:xfrm rot="5400000" flipV="1">
                <a:off x="6494898" y="259166"/>
                <a:ext cx="1620000" cy="1620000"/>
              </a:xfrm>
              <a:prstGeom prst="arc">
                <a:avLst>
                  <a:gd name="adj1" fmla="val 16234347"/>
                  <a:gd name="adj2" fmla="val 0"/>
                </a:avLst>
              </a:prstGeom>
              <a:ln w="28575">
                <a:solidFill>
                  <a:srgbClr val="A06B0C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05" name="Gerade Verbindung 104"/>
              <p:cNvCxnSpPr/>
              <p:nvPr userDrawn="1"/>
            </p:nvCxnSpPr>
            <p:spPr>
              <a:xfrm rot="5400000" flipH="1">
                <a:off x="7498557" y="1676666"/>
                <a:ext cx="0" cy="405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Gerade Verbindung 105"/>
              <p:cNvCxnSpPr/>
              <p:nvPr userDrawn="1"/>
            </p:nvCxnSpPr>
            <p:spPr>
              <a:xfrm rot="5400000">
                <a:off x="7502427" y="1938870"/>
                <a:ext cx="0" cy="135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Gerade Verbindung 109"/>
              <p:cNvCxnSpPr/>
              <p:nvPr userDrawn="1"/>
            </p:nvCxnSpPr>
            <p:spPr>
              <a:xfrm rot="5400000">
                <a:off x="7496792" y="1621579"/>
                <a:ext cx="0" cy="27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Gerade Verbindung 110"/>
              <p:cNvCxnSpPr>
                <a:cxnSpLocks/>
              </p:cNvCxnSpPr>
              <p:nvPr userDrawn="1"/>
            </p:nvCxnSpPr>
            <p:spPr>
              <a:xfrm rot="5400000" flipH="1" flipV="1">
                <a:off x="7504913" y="6259230"/>
                <a:ext cx="0" cy="40500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Bogen 115"/>
              <p:cNvSpPr/>
              <p:nvPr userDrawn="1"/>
            </p:nvSpPr>
            <p:spPr>
              <a:xfrm rot="5400000" flipH="1">
                <a:off x="6487442" y="5236933"/>
                <a:ext cx="2430000" cy="2430000"/>
              </a:xfrm>
              <a:prstGeom prst="arc">
                <a:avLst>
                  <a:gd name="adj1" fmla="val 17348294"/>
                  <a:gd name="adj2" fmla="val 0"/>
                </a:avLst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7" name="Bogen 116"/>
              <p:cNvSpPr/>
              <p:nvPr userDrawn="1"/>
            </p:nvSpPr>
            <p:spPr>
              <a:xfrm rot="5400000" flipH="1" flipV="1">
                <a:off x="6087413" y="5236933"/>
                <a:ext cx="2430000" cy="2430000"/>
              </a:xfrm>
              <a:prstGeom prst="arc">
                <a:avLst>
                  <a:gd name="adj1" fmla="val 17382046"/>
                  <a:gd name="adj2" fmla="val 0"/>
                </a:avLst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18" name="Gerade Verbindung 117"/>
              <p:cNvCxnSpPr/>
              <p:nvPr userDrawn="1"/>
            </p:nvCxnSpPr>
            <p:spPr>
              <a:xfrm rot="5400000" flipH="1" flipV="1">
                <a:off x="7473472" y="5034433"/>
                <a:ext cx="0" cy="405000"/>
              </a:xfrm>
              <a:prstGeom prst="line">
                <a:avLst/>
              </a:prstGeom>
              <a:ln w="28575">
                <a:solidFill>
                  <a:srgbClr val="A06B0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Bogen 118"/>
              <p:cNvSpPr/>
              <p:nvPr userDrawn="1"/>
            </p:nvSpPr>
            <p:spPr>
              <a:xfrm rot="5400000" flipH="1">
                <a:off x="6891837" y="5651730"/>
                <a:ext cx="1620000" cy="1620000"/>
              </a:xfrm>
              <a:prstGeom prst="arc">
                <a:avLst>
                  <a:gd name="adj1" fmla="val 16234347"/>
                  <a:gd name="adj2" fmla="val 0"/>
                </a:avLst>
              </a:prstGeom>
              <a:ln w="28575">
                <a:solidFill>
                  <a:srgbClr val="A06B0C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6" name="Bogen 125"/>
              <p:cNvSpPr/>
              <p:nvPr userDrawn="1"/>
            </p:nvSpPr>
            <p:spPr>
              <a:xfrm rot="5400000" flipH="1" flipV="1">
                <a:off x="6492413" y="5653626"/>
                <a:ext cx="1620000" cy="1620000"/>
              </a:xfrm>
              <a:prstGeom prst="arc">
                <a:avLst>
                  <a:gd name="adj1" fmla="val 16234347"/>
                  <a:gd name="adj2" fmla="val 0"/>
                </a:avLst>
              </a:prstGeom>
              <a:ln w="28575">
                <a:solidFill>
                  <a:srgbClr val="A06B0C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29" name="Gerade Verbindung 128"/>
              <p:cNvCxnSpPr/>
              <p:nvPr userDrawn="1"/>
            </p:nvCxnSpPr>
            <p:spPr>
              <a:xfrm rot="5400000">
                <a:off x="7509134" y="5451126"/>
                <a:ext cx="0" cy="405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Gerade Verbindung 132"/>
              <p:cNvCxnSpPr/>
              <p:nvPr userDrawn="1"/>
            </p:nvCxnSpPr>
            <p:spPr>
              <a:xfrm rot="5400000" flipH="1">
                <a:off x="7499942" y="5458922"/>
                <a:ext cx="0" cy="135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Gerade Verbindung 133"/>
              <p:cNvCxnSpPr/>
              <p:nvPr userDrawn="1"/>
            </p:nvCxnSpPr>
            <p:spPr>
              <a:xfrm rot="5400000" flipH="1">
                <a:off x="7494306" y="5884213"/>
                <a:ext cx="0" cy="27000"/>
              </a:xfrm>
              <a:prstGeom prst="line">
                <a:avLst/>
              </a:prstGeom>
              <a:ln w="28575">
                <a:solidFill>
                  <a:srgbClr val="A06B0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Rechteck 70"/>
            <p:cNvSpPr/>
            <p:nvPr userDrawn="1"/>
          </p:nvSpPr>
          <p:spPr>
            <a:xfrm>
              <a:off x="3944781" y="4104607"/>
              <a:ext cx="590111" cy="394289"/>
            </a:xfrm>
            <a:prstGeom prst="rect">
              <a:avLst/>
            </a:prstGeom>
            <a:ln w="38100">
              <a:solidFill>
                <a:srgbClr val="FF0000"/>
              </a:solidFill>
              <a:prstDash val="sysDash"/>
            </a:ln>
            <a:scene3d>
              <a:camera prst="perspectiveContrastingLeftFacing">
                <a:rot lat="1687857" lon="4607177" rev="136726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7" name="Rechteck 76"/>
            <p:cNvSpPr/>
            <p:nvPr userDrawn="1"/>
          </p:nvSpPr>
          <p:spPr>
            <a:xfrm>
              <a:off x="3839864" y="4148612"/>
              <a:ext cx="555339" cy="388735"/>
            </a:xfrm>
            <a:prstGeom prst="rect">
              <a:avLst/>
            </a:prstGeom>
            <a:pattFill prst="smGrid">
              <a:fgClr>
                <a:srgbClr val="A06B0C"/>
              </a:fgClr>
              <a:bgClr>
                <a:srgbClr val="F1E1A5"/>
              </a:bgClr>
            </a:pattFill>
            <a:ln w="38100">
              <a:noFill/>
            </a:ln>
            <a:scene3d>
              <a:camera prst="perspectiveContrastingLeftFacing">
                <a:rot lat="1687857" lon="4607177" rev="136726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4" name="Rechteck 93"/>
            <p:cNvSpPr/>
            <p:nvPr userDrawn="1"/>
          </p:nvSpPr>
          <p:spPr>
            <a:xfrm>
              <a:off x="4167836" y="4238222"/>
              <a:ext cx="144000" cy="388735"/>
            </a:xfrm>
            <a:prstGeom prst="rect">
              <a:avLst/>
            </a:prstGeom>
            <a:pattFill prst="smGrid">
              <a:fgClr>
                <a:srgbClr val="A06B0C"/>
              </a:fgClr>
              <a:bgClr>
                <a:srgbClr val="F1E1A5"/>
              </a:bgClr>
            </a:pattFill>
            <a:ln w="38100">
              <a:noFill/>
            </a:ln>
            <a:scene3d>
              <a:camera prst="isometricOffAxis1Right"/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5" name="Rechteck 94"/>
            <p:cNvSpPr/>
            <p:nvPr userDrawn="1"/>
          </p:nvSpPr>
          <p:spPr>
            <a:xfrm>
              <a:off x="4096081" y="3924055"/>
              <a:ext cx="144000" cy="432000"/>
            </a:xfrm>
            <a:prstGeom prst="rect">
              <a:avLst/>
            </a:prstGeom>
            <a:pattFill prst="smGrid">
              <a:fgClr>
                <a:srgbClr val="A06B0C"/>
              </a:fgClr>
              <a:bgClr>
                <a:srgbClr val="F1E1A5"/>
              </a:bgClr>
            </a:pattFill>
            <a:ln w="38100">
              <a:noFill/>
            </a:ln>
            <a:scene3d>
              <a:camera prst="isometricOffAxis1Top">
                <a:rot lat="18482541" lon="19912783" rev="1859878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6" name="Rechteck 95"/>
            <p:cNvSpPr>
              <a:spLocks noChangeAspect="1"/>
            </p:cNvSpPr>
            <p:nvPr userDrawn="1"/>
          </p:nvSpPr>
          <p:spPr>
            <a:xfrm>
              <a:off x="8602821" y="2618910"/>
              <a:ext cx="396000" cy="174170"/>
            </a:xfrm>
            <a:prstGeom prst="rect">
              <a:avLst/>
            </a:prstGeom>
            <a:ln w="12700">
              <a:solidFill>
                <a:srgbClr val="FF0000"/>
              </a:solidFill>
              <a:prstDash val="sysDash"/>
            </a:ln>
            <a:scene3d>
              <a:camera prst="isometricOffAxis1Left">
                <a:rot lat="760469" lon="2935685" rev="21526233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7" name="Rechteck 96"/>
            <p:cNvSpPr>
              <a:spLocks/>
            </p:cNvSpPr>
            <p:nvPr userDrawn="1"/>
          </p:nvSpPr>
          <p:spPr>
            <a:xfrm>
              <a:off x="8612694" y="2628435"/>
              <a:ext cx="378000" cy="187200"/>
            </a:xfrm>
            <a:prstGeom prst="rect">
              <a:avLst/>
            </a:prstGeom>
            <a:pattFill prst="smGrid">
              <a:fgClr>
                <a:srgbClr val="A06B0C"/>
              </a:fgClr>
              <a:bgClr>
                <a:srgbClr val="F1E1A5"/>
              </a:bgClr>
            </a:pattFill>
            <a:ln w="38100">
              <a:noFill/>
            </a:ln>
            <a:scene3d>
              <a:camera prst="isometricOffAxis1Left">
                <a:rot lat="762000" lon="2934000" rev="2152800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642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miley 13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miley 22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Smiley 23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5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66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67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68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752" y="28013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7272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miley 13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miley 22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Smiley 23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5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66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67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68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752" y="28013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3881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miley 13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miley 22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Smiley 23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5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66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67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68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752" y="28013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58238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129023"/>
      </p:ext>
    </p:extLst>
  </p:cSld>
  <p:clrMapOvr>
    <a:masterClrMapping/>
  </p:clrMapOvr>
</p:sld>
</file>

<file path=ppt/theme/theme1.xml><?xml version="1.0" encoding="utf-8"?>
<a:theme xmlns:a="http://schemas.openxmlformats.org/drawingml/2006/main" name="Tennis-KNSU PowerPoint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>
          <a:defRPr kumimoji="0" sz="1000" b="1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</Words>
  <Application>Microsoft Office PowerPoint</Application>
  <PresentationFormat>A4-Papier (210x297 mm)</PresentationFormat>
  <Paragraphs>22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Tennis-KNSU PowerPoint_Vorlage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Acer</dc:creator>
  <cp:lastModifiedBy>Andreas Bergen</cp:lastModifiedBy>
  <cp:revision>355</cp:revision>
  <cp:lastPrinted>2015-12-22T11:42:47Z</cp:lastPrinted>
  <dcterms:created xsi:type="dcterms:W3CDTF">2015-12-15T22:51:18Z</dcterms:created>
  <dcterms:modified xsi:type="dcterms:W3CDTF">2018-02-13T13:16:26Z</dcterms:modified>
</cp:coreProperties>
</file>