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73" r:id="rId2"/>
    <p:sldId id="274" r:id="rId3"/>
    <p:sldId id="275" r:id="rId4"/>
    <p:sldId id="270" r:id="rId5"/>
    <p:sldId id="271" r:id="rId6"/>
    <p:sldId id="272" r:id="rId7"/>
    <p:sldId id="276" r:id="rId8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  <a:srgbClr val="ABEC70"/>
    <a:srgbClr val="C9EE6E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0" autoAdjust="0"/>
    <p:restoredTop sz="94556" autoAdjust="0"/>
  </p:normalViewPr>
  <p:slideViewPr>
    <p:cSldViewPr>
      <p:cViewPr varScale="1">
        <p:scale>
          <a:sx n="67" d="100"/>
          <a:sy n="67" d="100"/>
        </p:scale>
        <p:origin x="-108" y="-1146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microsoft.com/office/2007/relationships/hdphoto" Target="../media/hdphoto2.wdp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0.emf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3.0/de/" TargetMode="External"/><Relationship Id="rId4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sa/3.0/de/" TargetMode="External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95" name="Gruppieren 94"/>
          <p:cNvGrpSpPr/>
          <p:nvPr userDrawn="1"/>
        </p:nvGrpSpPr>
        <p:grpSpPr>
          <a:xfrm>
            <a:off x="3512840" y="2852936"/>
            <a:ext cx="2631422" cy="2858400"/>
            <a:chOff x="5505830" y="1685956"/>
            <a:chExt cx="2631422" cy="2858400"/>
          </a:xfrm>
        </p:grpSpPr>
        <p:sp>
          <p:nvSpPr>
            <p:cNvPr id="96" name="Rechteck 95"/>
            <p:cNvSpPr/>
            <p:nvPr userDrawn="1"/>
          </p:nvSpPr>
          <p:spPr>
            <a:xfrm>
              <a:off x="7242398" y="2084090"/>
              <a:ext cx="54000" cy="54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704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Rechteck 96"/>
            <p:cNvSpPr/>
            <p:nvPr userDrawn="1"/>
          </p:nvSpPr>
          <p:spPr>
            <a:xfrm>
              <a:off x="5961112" y="2727972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2" rev="660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Rechteck 97"/>
            <p:cNvSpPr/>
            <p:nvPr userDrawn="1"/>
          </p:nvSpPr>
          <p:spPr>
            <a:xfrm>
              <a:off x="5505830" y="2468513"/>
              <a:ext cx="72000" cy="72000"/>
            </a:xfrm>
            <a:prstGeom prst="rect">
              <a:avLst/>
            </a:prstGeom>
            <a:ln w="31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50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Rechteck 99"/>
            <p:cNvSpPr/>
            <p:nvPr userDrawn="1"/>
          </p:nvSpPr>
          <p:spPr>
            <a:xfrm>
              <a:off x="8083252" y="2123331"/>
              <a:ext cx="54000" cy="54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Rechteck 100"/>
            <p:cNvSpPr/>
            <p:nvPr userDrawn="1"/>
          </p:nvSpPr>
          <p:spPr>
            <a:xfrm>
              <a:off x="7776164" y="2679779"/>
              <a:ext cx="45719" cy="86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2100000">
                <a:rot lat="2634590" lon="17737904" rev="6606683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Rechteck 101"/>
            <p:cNvSpPr/>
            <p:nvPr userDrawn="1"/>
          </p:nvSpPr>
          <p:spPr>
            <a:xfrm>
              <a:off x="7418005" y="2377455"/>
              <a:ext cx="61200" cy="612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58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Rechteck 102"/>
            <p:cNvSpPr/>
            <p:nvPr userDrawn="1"/>
          </p:nvSpPr>
          <p:spPr>
            <a:xfrm>
              <a:off x="6283052" y="2202547"/>
              <a:ext cx="64800" cy="648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Rechteck 104"/>
            <p:cNvSpPr/>
            <p:nvPr userDrawn="1"/>
          </p:nvSpPr>
          <p:spPr>
            <a:xfrm>
              <a:off x="6993039" y="2478044"/>
              <a:ext cx="45719" cy="68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400000">
                <a:rot lat="2400000" lon="18000000" rev="6480000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Rechteck 105"/>
            <p:cNvSpPr/>
            <p:nvPr userDrawn="1"/>
          </p:nvSpPr>
          <p:spPr>
            <a:xfrm>
              <a:off x="6866324" y="2631580"/>
              <a:ext cx="64800" cy="648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144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Rechteck 106"/>
            <p:cNvSpPr/>
            <p:nvPr userDrawn="1"/>
          </p:nvSpPr>
          <p:spPr>
            <a:xfrm>
              <a:off x="6489546" y="3097538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3" rev="672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Rechteck 107"/>
            <p:cNvSpPr/>
            <p:nvPr userDrawn="1"/>
          </p:nvSpPr>
          <p:spPr>
            <a:xfrm>
              <a:off x="6072369" y="2915426"/>
              <a:ext cx="72000" cy="72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Rechteck 108"/>
            <p:cNvSpPr/>
            <p:nvPr userDrawn="1"/>
          </p:nvSpPr>
          <p:spPr>
            <a:xfrm>
              <a:off x="6709767" y="2134139"/>
              <a:ext cx="61200" cy="612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8636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0" name="Gruppieren 109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111" name="Rechteck 110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 z="819150"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2" name="Gruppieren 111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113" name="Rechteck 112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 z="819150"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14" name="Gerade Verbindung 113"/>
                <p:cNvCxnSpPr>
                  <a:stCxn id="113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 z="819150"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5" name="Gruppieren 114"/>
          <p:cNvGrpSpPr/>
          <p:nvPr userDrawn="1"/>
        </p:nvGrpSpPr>
        <p:grpSpPr>
          <a:xfrm>
            <a:off x="3858591" y="3356605"/>
            <a:ext cx="1872000" cy="162000"/>
            <a:chOff x="5961299" y="2953156"/>
            <a:chExt cx="1872000" cy="162000"/>
          </a:xfrm>
          <a:scene3d>
            <a:camera prst="perspectiveContrastingLeftFacing" fov="6000000">
              <a:rot lat="1140000" lon="2880000" rev="60000"/>
            </a:camera>
            <a:lightRig rig="threePt" dir="t"/>
          </a:scene3d>
        </p:grpSpPr>
        <p:sp>
          <p:nvSpPr>
            <p:cNvPr id="116" name="Rechteck 115"/>
            <p:cNvSpPr/>
            <p:nvPr userDrawn="1"/>
          </p:nvSpPr>
          <p:spPr>
            <a:xfrm>
              <a:off x="5961299" y="2960356"/>
              <a:ext cx="1872000" cy="1548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006600"/>
              </a:bgClr>
            </a:patt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Rechteck 116"/>
            <p:cNvSpPr/>
            <p:nvPr userDrawn="1"/>
          </p:nvSpPr>
          <p:spPr>
            <a:xfrm>
              <a:off x="5966061" y="2953156"/>
              <a:ext cx="1861200" cy="14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4" name="Grafik 3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1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halb_gro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115"/>
          <p:cNvSpPr>
            <a:spLocks noChangeArrowheads="1"/>
          </p:cNvSpPr>
          <p:nvPr userDrawn="1"/>
        </p:nvSpPr>
        <p:spPr bwMode="auto">
          <a:xfrm>
            <a:off x="128464" y="1106742"/>
            <a:ext cx="3816423" cy="5337593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4"/>
            <a:ext cx="3696993" cy="4572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27" name="Gruppieren 26"/>
          <p:cNvGrpSpPr>
            <a:grpSpLocks noChangeAspect="1"/>
          </p:cNvGrpSpPr>
          <p:nvPr userDrawn="1"/>
        </p:nvGrpSpPr>
        <p:grpSpPr>
          <a:xfrm>
            <a:off x="5025008" y="3558107"/>
            <a:ext cx="3744374" cy="2808312"/>
            <a:chOff x="6537197" y="2348880"/>
            <a:chExt cx="1872187" cy="1404156"/>
          </a:xfrm>
        </p:grpSpPr>
        <p:grpSp>
          <p:nvGrpSpPr>
            <p:cNvPr id="31" name="Gruppieren 30"/>
            <p:cNvGrpSpPr/>
            <p:nvPr userDrawn="1"/>
          </p:nvGrpSpPr>
          <p:grpSpPr>
            <a:xfrm>
              <a:off x="6689929" y="2348880"/>
              <a:ext cx="1556695" cy="1404156"/>
              <a:chOff x="6689929" y="2348880"/>
              <a:chExt cx="1556695" cy="2808312"/>
            </a:xfrm>
          </p:grpSpPr>
          <p:sp>
            <p:nvSpPr>
              <p:cNvPr id="34" name="Rechteck 33"/>
              <p:cNvSpPr>
                <a:spLocks/>
              </p:cNvSpPr>
              <p:nvPr userDrawn="1"/>
            </p:nvSpPr>
            <p:spPr>
              <a:xfrm>
                <a:off x="6689929" y="2348880"/>
                <a:ext cx="1556695" cy="2808312"/>
              </a:xfrm>
              <a:prstGeom prst="rect">
                <a:avLst/>
              </a:prstGeom>
              <a:solidFill>
                <a:srgbClr val="006600"/>
              </a:solidFill>
              <a:ln w="38100" cmpd="sng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5" name="Gerade Verbindung 34"/>
              <p:cNvCxnSpPr>
                <a:stCxn id="34" idx="2"/>
              </p:cNvCxnSpPr>
              <p:nvPr userDrawn="1"/>
            </p:nvCxnSpPr>
            <p:spPr>
              <a:xfrm flipV="1">
                <a:off x="7468277" y="2348880"/>
                <a:ext cx="2798" cy="2808312"/>
              </a:xfrm>
              <a:prstGeom prst="line">
                <a:avLst/>
              </a:prstGeom>
              <a:solidFill>
                <a:srgbClr val="ABEC70"/>
              </a:solidFill>
              <a:ln w="28575" cmpd="sng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Gerade Verbindung 31"/>
            <p:cNvCxnSpPr>
              <a:cxnSpLocks/>
            </p:cNvCxnSpPr>
            <p:nvPr userDrawn="1"/>
          </p:nvCxnSpPr>
          <p:spPr>
            <a:xfrm>
              <a:off x="6537197" y="3753036"/>
              <a:ext cx="1872187" cy="0"/>
            </a:xfrm>
            <a:prstGeom prst="line">
              <a:avLst/>
            </a:prstGeom>
            <a:solidFill>
              <a:srgbClr val="ABEC70"/>
            </a:solidFill>
            <a:ln w="12700" cmpd="tri">
              <a:solidFill>
                <a:schemeClr val="bg1"/>
              </a:solidFill>
            </a:ln>
            <a:effectLst>
              <a:glow rad="63500">
                <a:schemeClr val="tx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Grafik 19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38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64" name="Gruppieren 63"/>
          <p:cNvGrpSpPr/>
          <p:nvPr userDrawn="1"/>
        </p:nvGrpSpPr>
        <p:grpSpPr>
          <a:xfrm>
            <a:off x="6969224" y="1866744"/>
            <a:ext cx="1876763" cy="2858400"/>
            <a:chOff x="5956536" y="1685956"/>
            <a:chExt cx="1876763" cy="2858400"/>
          </a:xfrm>
        </p:grpSpPr>
        <p:sp>
          <p:nvSpPr>
            <p:cNvPr id="65" name="Rechteck 64"/>
            <p:cNvSpPr/>
            <p:nvPr userDrawn="1"/>
          </p:nvSpPr>
          <p:spPr>
            <a:xfrm>
              <a:off x="7756536" y="3895911"/>
              <a:ext cx="72000" cy="72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Rechteck 66"/>
            <p:cNvSpPr/>
            <p:nvPr userDrawn="1"/>
          </p:nvSpPr>
          <p:spPr>
            <a:xfrm>
              <a:off x="6105128" y="3375000"/>
              <a:ext cx="54000" cy="540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Rechteck 101"/>
            <p:cNvSpPr/>
            <p:nvPr userDrawn="1"/>
          </p:nvSpPr>
          <p:spPr>
            <a:xfrm>
              <a:off x="7616538" y="3375001"/>
              <a:ext cx="54000" cy="540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Rechteck 102"/>
            <p:cNvSpPr/>
            <p:nvPr userDrawn="1"/>
          </p:nvSpPr>
          <p:spPr>
            <a:xfrm>
              <a:off x="5956536" y="3905095"/>
              <a:ext cx="72000" cy="72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4" name="Gruppieren 103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7200000">
                <a:rot lat="17400000" lon="0" rev="0"/>
              </a:camera>
              <a:lightRig rig="threePt" dir="t"/>
            </a:scene3d>
          </p:grpSpPr>
          <p:grpSp>
            <p:nvGrpSpPr>
              <p:cNvPr id="108" name="Gruppieren 107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110" name="Rechteck 109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11" name="Gerade Verbindung 110"/>
                <p:cNvCxnSpPr>
                  <a:stCxn id="110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Rechteck 108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5" name="Gruppieren 104"/>
            <p:cNvGrpSpPr/>
            <p:nvPr userDrawn="1"/>
          </p:nvGrpSpPr>
          <p:grpSpPr>
            <a:xfrm>
              <a:off x="5961299" y="2953156"/>
              <a:ext cx="1872000" cy="162000"/>
              <a:chOff x="5961299" y="2953156"/>
              <a:chExt cx="1872000" cy="162000"/>
            </a:xfrm>
          </p:grpSpPr>
          <p:sp>
            <p:nvSpPr>
              <p:cNvPr id="106" name="Rechteck 105"/>
              <p:cNvSpPr/>
              <p:nvPr userDrawn="1"/>
            </p:nvSpPr>
            <p:spPr>
              <a:xfrm>
                <a:off x="5961299" y="2960356"/>
                <a:ext cx="1872000" cy="1548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006600"/>
                </a:bgClr>
              </a:patt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echteck 106"/>
              <p:cNvSpPr/>
              <p:nvPr userDrawn="1"/>
            </p:nvSpPr>
            <p:spPr>
              <a:xfrm>
                <a:off x="5966061" y="2953156"/>
                <a:ext cx="1861200" cy="14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4" name="Grafik 3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6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omplettes Spielfe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  <a:effectLst/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1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5" name="Tabelle 9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16772927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/>
                <a:gridCol w="2669315"/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8" name="Tabelle 9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81359161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/>
                <a:gridCol w="2699872"/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9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5956536" y="1685956"/>
            <a:ext cx="1876763" cy="2858400"/>
            <a:chOff x="5956536" y="1685956"/>
            <a:chExt cx="1876763" cy="2858400"/>
          </a:xfrm>
        </p:grpSpPr>
        <p:sp>
          <p:nvSpPr>
            <p:cNvPr id="23" name="Rechteck 22"/>
            <p:cNvSpPr/>
            <p:nvPr userDrawn="1"/>
          </p:nvSpPr>
          <p:spPr>
            <a:xfrm>
              <a:off x="7756536" y="3895911"/>
              <a:ext cx="72000" cy="72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eck 64"/>
            <p:cNvSpPr/>
            <p:nvPr userDrawn="1"/>
          </p:nvSpPr>
          <p:spPr>
            <a:xfrm>
              <a:off x="6105128" y="3375000"/>
              <a:ext cx="54000" cy="540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Rechteck 67"/>
            <p:cNvSpPr/>
            <p:nvPr userDrawn="1"/>
          </p:nvSpPr>
          <p:spPr>
            <a:xfrm>
              <a:off x="7616538" y="3375001"/>
              <a:ext cx="54000" cy="540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/>
            <p:cNvSpPr/>
            <p:nvPr userDrawn="1"/>
          </p:nvSpPr>
          <p:spPr>
            <a:xfrm>
              <a:off x="5956536" y="3905095"/>
              <a:ext cx="72000" cy="72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6" name="Gruppieren 15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7200000">
                <a:rot lat="17400000" lon="0" rev="0"/>
              </a:camera>
              <a:lightRig rig="threePt" dir="t"/>
            </a:scene3d>
          </p:grpSpPr>
          <p:grpSp>
            <p:nvGrpSpPr>
              <p:cNvPr id="74" name="Gruppieren 73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75" name="Rechteck 74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76" name="Gerade Verbindung 75"/>
                <p:cNvCxnSpPr>
                  <a:stCxn id="75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Rechteck 13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2" name="Gruppieren 21"/>
            <p:cNvGrpSpPr/>
            <p:nvPr userDrawn="1"/>
          </p:nvGrpSpPr>
          <p:grpSpPr>
            <a:xfrm>
              <a:off x="5961299" y="2953156"/>
              <a:ext cx="1872000" cy="162000"/>
              <a:chOff x="5961299" y="2953156"/>
              <a:chExt cx="1872000" cy="162000"/>
            </a:xfrm>
          </p:grpSpPr>
          <p:sp>
            <p:nvSpPr>
              <p:cNvPr id="3" name="Rechteck 2"/>
              <p:cNvSpPr/>
              <p:nvPr userDrawn="1"/>
            </p:nvSpPr>
            <p:spPr>
              <a:xfrm>
                <a:off x="5961299" y="2960356"/>
                <a:ext cx="1872000" cy="1548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006600"/>
                </a:bgClr>
              </a:patt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Rechteck 20"/>
              <p:cNvSpPr/>
              <p:nvPr userDrawn="1"/>
            </p:nvSpPr>
            <p:spPr>
              <a:xfrm>
                <a:off x="5966061" y="2953156"/>
                <a:ext cx="1861200" cy="14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27" name="Grafik 26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8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9923" y="-3076"/>
            <a:ext cx="9915957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2D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2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6" name="Rechteck 55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53" name="Gruppieren 52"/>
          <p:cNvGrpSpPr/>
          <p:nvPr userDrawn="1"/>
        </p:nvGrpSpPr>
        <p:grpSpPr>
          <a:xfrm>
            <a:off x="5633946" y="2442808"/>
            <a:ext cx="2631422" cy="2858400"/>
            <a:chOff x="5505830" y="1685956"/>
            <a:chExt cx="2631422" cy="2858400"/>
          </a:xfrm>
        </p:grpSpPr>
        <p:sp>
          <p:nvSpPr>
            <p:cNvPr id="60" name="Rechteck 59"/>
            <p:cNvSpPr/>
            <p:nvPr userDrawn="1"/>
          </p:nvSpPr>
          <p:spPr>
            <a:xfrm>
              <a:off x="7242398" y="2084090"/>
              <a:ext cx="54000" cy="54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704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/>
            <p:cNvSpPr/>
            <p:nvPr userDrawn="1"/>
          </p:nvSpPr>
          <p:spPr>
            <a:xfrm>
              <a:off x="5961112" y="2727972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2" rev="660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/>
            <p:cNvSpPr/>
            <p:nvPr userDrawn="1"/>
          </p:nvSpPr>
          <p:spPr>
            <a:xfrm>
              <a:off x="5505830" y="2468513"/>
              <a:ext cx="72000" cy="72000"/>
            </a:xfrm>
            <a:prstGeom prst="rect">
              <a:avLst/>
            </a:prstGeom>
            <a:ln w="31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50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/>
            <p:cNvSpPr/>
            <p:nvPr userDrawn="1"/>
          </p:nvSpPr>
          <p:spPr>
            <a:xfrm>
              <a:off x="8083252" y="2123331"/>
              <a:ext cx="54000" cy="54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/>
            <p:cNvSpPr/>
            <p:nvPr userDrawn="1"/>
          </p:nvSpPr>
          <p:spPr>
            <a:xfrm>
              <a:off x="7776164" y="2679779"/>
              <a:ext cx="45719" cy="86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2100000">
                <a:rot lat="2634590" lon="17737904" rev="6606683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eck 64"/>
            <p:cNvSpPr/>
            <p:nvPr userDrawn="1"/>
          </p:nvSpPr>
          <p:spPr>
            <a:xfrm>
              <a:off x="7418005" y="2377455"/>
              <a:ext cx="61200" cy="612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58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echteck 65"/>
            <p:cNvSpPr/>
            <p:nvPr userDrawn="1"/>
          </p:nvSpPr>
          <p:spPr>
            <a:xfrm>
              <a:off x="6283052" y="2202547"/>
              <a:ext cx="64800" cy="648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Rechteck 104"/>
            <p:cNvSpPr/>
            <p:nvPr userDrawn="1"/>
          </p:nvSpPr>
          <p:spPr>
            <a:xfrm>
              <a:off x="6993039" y="2478044"/>
              <a:ext cx="45719" cy="68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400000">
                <a:rot lat="2400000" lon="18000000" rev="6480000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Rechteck 105"/>
            <p:cNvSpPr/>
            <p:nvPr userDrawn="1"/>
          </p:nvSpPr>
          <p:spPr>
            <a:xfrm>
              <a:off x="6866324" y="2631580"/>
              <a:ext cx="64800" cy="648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144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Rechteck 106"/>
            <p:cNvSpPr/>
            <p:nvPr userDrawn="1"/>
          </p:nvSpPr>
          <p:spPr>
            <a:xfrm>
              <a:off x="6489546" y="3097538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3" rev="672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Rechteck 107"/>
            <p:cNvSpPr/>
            <p:nvPr userDrawn="1"/>
          </p:nvSpPr>
          <p:spPr>
            <a:xfrm>
              <a:off x="6072369" y="2915426"/>
              <a:ext cx="72000" cy="72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Rechteck 108"/>
            <p:cNvSpPr/>
            <p:nvPr userDrawn="1"/>
          </p:nvSpPr>
          <p:spPr>
            <a:xfrm>
              <a:off x="6709767" y="2134139"/>
              <a:ext cx="61200" cy="612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8636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0" name="Gruppieren 109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111" name="Rechteck 110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 z="819150"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12" name="Gruppieren 111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113" name="Rechteck 112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 z="819150"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14" name="Gerade Verbindung 113"/>
                <p:cNvCxnSpPr>
                  <a:stCxn id="113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 z="819150"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5" name="Gruppieren 114"/>
          <p:cNvGrpSpPr/>
          <p:nvPr userDrawn="1"/>
        </p:nvGrpSpPr>
        <p:grpSpPr>
          <a:xfrm>
            <a:off x="5979697" y="2946477"/>
            <a:ext cx="1872000" cy="162000"/>
            <a:chOff x="5961299" y="2953156"/>
            <a:chExt cx="1872000" cy="162000"/>
          </a:xfrm>
          <a:scene3d>
            <a:camera prst="perspectiveContrastingLeftFacing" fov="6000000">
              <a:rot lat="1140000" lon="2880000" rev="60000"/>
            </a:camera>
            <a:lightRig rig="threePt" dir="t"/>
          </a:scene3d>
        </p:grpSpPr>
        <p:sp>
          <p:nvSpPr>
            <p:cNvPr id="116" name="Rechteck 115"/>
            <p:cNvSpPr/>
            <p:nvPr userDrawn="1"/>
          </p:nvSpPr>
          <p:spPr>
            <a:xfrm>
              <a:off x="5961299" y="2960356"/>
              <a:ext cx="1872000" cy="1548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006600"/>
              </a:bgClr>
            </a:patt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Rechteck 116"/>
            <p:cNvSpPr/>
            <p:nvPr userDrawn="1"/>
          </p:nvSpPr>
          <p:spPr>
            <a:xfrm>
              <a:off x="5966061" y="2953156"/>
              <a:ext cx="1861200" cy="14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3" name="Grafik 32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2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6" name="Rechteck 55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4" name="Rechteck 63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105" name="Gruppieren 104"/>
          <p:cNvGrpSpPr/>
          <p:nvPr userDrawn="1"/>
        </p:nvGrpSpPr>
        <p:grpSpPr>
          <a:xfrm>
            <a:off x="6033120" y="2695018"/>
            <a:ext cx="2631422" cy="2858400"/>
            <a:chOff x="5505830" y="1685956"/>
            <a:chExt cx="2631422" cy="2858400"/>
          </a:xfrm>
        </p:grpSpPr>
        <p:sp>
          <p:nvSpPr>
            <p:cNvPr id="106" name="Rechteck 105"/>
            <p:cNvSpPr/>
            <p:nvPr userDrawn="1"/>
          </p:nvSpPr>
          <p:spPr>
            <a:xfrm>
              <a:off x="7242398" y="2084090"/>
              <a:ext cx="54000" cy="54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704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Rechteck 106"/>
            <p:cNvSpPr/>
            <p:nvPr userDrawn="1"/>
          </p:nvSpPr>
          <p:spPr>
            <a:xfrm>
              <a:off x="5961112" y="2727972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2" rev="660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Rechteck 107"/>
            <p:cNvSpPr/>
            <p:nvPr userDrawn="1"/>
          </p:nvSpPr>
          <p:spPr>
            <a:xfrm>
              <a:off x="5505830" y="2468513"/>
              <a:ext cx="72000" cy="72000"/>
            </a:xfrm>
            <a:prstGeom prst="rect">
              <a:avLst/>
            </a:prstGeom>
            <a:ln w="31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50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Rechteck 108"/>
            <p:cNvSpPr/>
            <p:nvPr userDrawn="1"/>
          </p:nvSpPr>
          <p:spPr>
            <a:xfrm>
              <a:off x="8083252" y="2123331"/>
              <a:ext cx="54000" cy="54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Rechteck 109"/>
            <p:cNvSpPr/>
            <p:nvPr userDrawn="1"/>
          </p:nvSpPr>
          <p:spPr>
            <a:xfrm>
              <a:off x="7776164" y="2679779"/>
              <a:ext cx="45719" cy="86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2100000">
                <a:rot lat="2634590" lon="17737904" rev="6606683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Rechteck 110"/>
            <p:cNvSpPr/>
            <p:nvPr userDrawn="1"/>
          </p:nvSpPr>
          <p:spPr>
            <a:xfrm>
              <a:off x="7418005" y="2377455"/>
              <a:ext cx="61200" cy="612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58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Rechteck 111"/>
            <p:cNvSpPr/>
            <p:nvPr userDrawn="1"/>
          </p:nvSpPr>
          <p:spPr>
            <a:xfrm>
              <a:off x="6283052" y="2202547"/>
              <a:ext cx="64800" cy="648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Rechteck 112"/>
            <p:cNvSpPr/>
            <p:nvPr userDrawn="1"/>
          </p:nvSpPr>
          <p:spPr>
            <a:xfrm>
              <a:off x="6993039" y="2478044"/>
              <a:ext cx="45719" cy="68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400000">
                <a:rot lat="2400000" lon="18000000" rev="6480000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Rechteck 113"/>
            <p:cNvSpPr/>
            <p:nvPr userDrawn="1"/>
          </p:nvSpPr>
          <p:spPr>
            <a:xfrm>
              <a:off x="6866324" y="2631580"/>
              <a:ext cx="64800" cy="648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144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Rechteck 114"/>
            <p:cNvSpPr/>
            <p:nvPr userDrawn="1"/>
          </p:nvSpPr>
          <p:spPr>
            <a:xfrm>
              <a:off x="6489546" y="3097538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3" rev="672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Rechteck 115"/>
            <p:cNvSpPr/>
            <p:nvPr userDrawn="1"/>
          </p:nvSpPr>
          <p:spPr>
            <a:xfrm>
              <a:off x="6072369" y="2915426"/>
              <a:ext cx="72000" cy="72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Rechteck 116"/>
            <p:cNvSpPr/>
            <p:nvPr userDrawn="1"/>
          </p:nvSpPr>
          <p:spPr>
            <a:xfrm>
              <a:off x="6709767" y="2134139"/>
              <a:ext cx="61200" cy="612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8636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8" name="Gruppieren 117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119" name="Rechteck 118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 z="819150"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0" name="Gruppieren 119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121" name="Rechteck 120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 z="819150"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22" name="Gerade Verbindung 121"/>
                <p:cNvCxnSpPr>
                  <a:stCxn id="121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 z="819150"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3" name="Gruppieren 122"/>
          <p:cNvGrpSpPr/>
          <p:nvPr userDrawn="1"/>
        </p:nvGrpSpPr>
        <p:grpSpPr>
          <a:xfrm>
            <a:off x="6378871" y="3198687"/>
            <a:ext cx="1872000" cy="162000"/>
            <a:chOff x="5961299" y="2953156"/>
            <a:chExt cx="1872000" cy="162000"/>
          </a:xfrm>
          <a:scene3d>
            <a:camera prst="perspectiveContrastingLeftFacing" fov="6000000">
              <a:rot lat="1140000" lon="2880000" rev="60000"/>
            </a:camera>
            <a:lightRig rig="threePt" dir="t"/>
          </a:scene3d>
        </p:grpSpPr>
        <p:sp>
          <p:nvSpPr>
            <p:cNvPr id="124" name="Rechteck 123"/>
            <p:cNvSpPr/>
            <p:nvPr userDrawn="1"/>
          </p:nvSpPr>
          <p:spPr>
            <a:xfrm>
              <a:off x="5961299" y="2960356"/>
              <a:ext cx="1872000" cy="1548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006600"/>
              </a:bgClr>
            </a:patt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Rechteck 124"/>
            <p:cNvSpPr/>
            <p:nvPr userDrawn="1"/>
          </p:nvSpPr>
          <p:spPr>
            <a:xfrm>
              <a:off x="5966061" y="2953156"/>
              <a:ext cx="1861200" cy="14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41" name="Grafik 40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96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Rechteck 45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7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</a:t>
            </a:r>
            <a:endParaRPr lang="de-DE" sz="1000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91" name="Rechteck 90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92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9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Art</a:t>
            </a:r>
            <a:endParaRPr lang="de-DE" dirty="0"/>
          </a:p>
        </p:txBody>
      </p:sp>
      <p:sp>
        <p:nvSpPr>
          <p:cNvPr id="94" name="Rechteck 93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5" name="Rechteck 94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96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97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grpSp>
        <p:nvGrpSpPr>
          <p:cNvPr id="26" name="Gruppieren 25"/>
          <p:cNvGrpSpPr/>
          <p:nvPr userDrawn="1"/>
        </p:nvGrpSpPr>
        <p:grpSpPr>
          <a:xfrm>
            <a:off x="3617722" y="3090880"/>
            <a:ext cx="2631422" cy="2858400"/>
            <a:chOff x="5505830" y="1685956"/>
            <a:chExt cx="2631422" cy="2858400"/>
          </a:xfrm>
        </p:grpSpPr>
        <p:sp>
          <p:nvSpPr>
            <p:cNvPr id="27" name="Rechteck 26"/>
            <p:cNvSpPr/>
            <p:nvPr userDrawn="1"/>
          </p:nvSpPr>
          <p:spPr>
            <a:xfrm>
              <a:off x="7242398" y="2084090"/>
              <a:ext cx="54000" cy="54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704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5961112" y="2727972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2" rev="660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 userDrawn="1"/>
          </p:nvSpPr>
          <p:spPr>
            <a:xfrm>
              <a:off x="5505830" y="2468513"/>
              <a:ext cx="72000" cy="72000"/>
            </a:xfrm>
            <a:prstGeom prst="rect">
              <a:avLst/>
            </a:prstGeom>
            <a:ln w="31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50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 userDrawn="1"/>
          </p:nvSpPr>
          <p:spPr>
            <a:xfrm>
              <a:off x="8083252" y="2123331"/>
              <a:ext cx="54000" cy="54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 userDrawn="1"/>
          </p:nvSpPr>
          <p:spPr>
            <a:xfrm>
              <a:off x="7776164" y="2679779"/>
              <a:ext cx="45719" cy="86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2100000">
                <a:rot lat="2634590" lon="17737904" rev="6606683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 userDrawn="1"/>
          </p:nvSpPr>
          <p:spPr>
            <a:xfrm>
              <a:off x="7418005" y="2377455"/>
              <a:ext cx="61200" cy="612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58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 userDrawn="1"/>
          </p:nvSpPr>
          <p:spPr>
            <a:xfrm>
              <a:off x="6283052" y="2202547"/>
              <a:ext cx="64800" cy="648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 userDrawn="1"/>
          </p:nvSpPr>
          <p:spPr>
            <a:xfrm>
              <a:off x="6993039" y="2478044"/>
              <a:ext cx="45719" cy="68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400000">
                <a:rot lat="2400000" lon="18000000" rev="6480000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 userDrawn="1"/>
          </p:nvSpPr>
          <p:spPr>
            <a:xfrm>
              <a:off x="6866324" y="2631580"/>
              <a:ext cx="64800" cy="648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144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 userDrawn="1"/>
          </p:nvSpPr>
          <p:spPr>
            <a:xfrm>
              <a:off x="6489546" y="3097538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3" rev="672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 userDrawn="1"/>
          </p:nvSpPr>
          <p:spPr>
            <a:xfrm>
              <a:off x="6072369" y="2915426"/>
              <a:ext cx="72000" cy="72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 userDrawn="1"/>
          </p:nvSpPr>
          <p:spPr>
            <a:xfrm>
              <a:off x="6709767" y="2134139"/>
              <a:ext cx="61200" cy="612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8636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9" name="Gruppieren 38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40" name="Rechteck 39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 z="819150"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1" name="Gruppieren 40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42" name="Rechteck 41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 z="819150"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3" name="Gerade Verbindung 42"/>
                <p:cNvCxnSpPr>
                  <a:stCxn id="42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 z="819150"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4" name="Gruppieren 43"/>
          <p:cNvGrpSpPr/>
          <p:nvPr userDrawn="1"/>
        </p:nvGrpSpPr>
        <p:grpSpPr>
          <a:xfrm>
            <a:off x="3963473" y="3594549"/>
            <a:ext cx="1872000" cy="162000"/>
            <a:chOff x="5961299" y="2953156"/>
            <a:chExt cx="1872000" cy="162000"/>
          </a:xfrm>
          <a:scene3d>
            <a:camera prst="perspectiveContrastingLeftFacing" fov="6000000">
              <a:rot lat="1140000" lon="2880000" rev="60000"/>
            </a:camera>
            <a:lightRig rig="threePt" dir="t"/>
          </a:scene3d>
        </p:grpSpPr>
        <p:sp>
          <p:nvSpPr>
            <p:cNvPr id="45" name="Rechteck 44"/>
            <p:cNvSpPr/>
            <p:nvPr userDrawn="1"/>
          </p:nvSpPr>
          <p:spPr>
            <a:xfrm>
              <a:off x="5961299" y="2960356"/>
              <a:ext cx="1872000" cy="1548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006600"/>
              </a:bgClr>
            </a:patt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/>
            <p:cNvSpPr/>
            <p:nvPr userDrawn="1"/>
          </p:nvSpPr>
          <p:spPr>
            <a:xfrm>
              <a:off x="5966061" y="2953156"/>
              <a:ext cx="1861200" cy="14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51" name="Grafik 50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52" name="Grafik 51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5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128464" y="1125336"/>
            <a:ext cx="4896543" cy="5255992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73" name="Rechteck 172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90" name="Rechteck 189"/>
          <p:cNvSpPr/>
          <p:nvPr userDrawn="1"/>
        </p:nvSpPr>
        <p:spPr>
          <a:xfrm>
            <a:off x="319780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9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163673" y="1163337"/>
            <a:ext cx="806292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9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3623512" cy="2696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95" name="Rechteck 194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4787495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23" name="Gruppieren 22"/>
          <p:cNvGrpSpPr>
            <a:grpSpLocks noChangeAspect="1"/>
          </p:cNvGrpSpPr>
          <p:nvPr userDrawn="1"/>
        </p:nvGrpSpPr>
        <p:grpSpPr>
          <a:xfrm>
            <a:off x="6537197" y="2348880"/>
            <a:ext cx="1872187" cy="2808312"/>
            <a:chOff x="5905564" y="1124744"/>
            <a:chExt cx="3556800" cy="5335259"/>
          </a:xfrm>
        </p:grpSpPr>
        <p:sp>
          <p:nvSpPr>
            <p:cNvPr id="24" name="Rechteck 23"/>
            <p:cNvSpPr>
              <a:spLocks/>
            </p:cNvSpPr>
            <p:nvPr userDrawn="1"/>
          </p:nvSpPr>
          <p:spPr>
            <a:xfrm>
              <a:off x="6195726" y="1124744"/>
              <a:ext cx="2957426" cy="5335259"/>
            </a:xfrm>
            <a:prstGeom prst="rect">
              <a:avLst/>
            </a:prstGeom>
            <a:solidFill>
              <a:srgbClr val="006600"/>
            </a:solidFill>
            <a:ln w="38100" cmpd="sng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</p:cNvCxnSpPr>
            <p:nvPr userDrawn="1"/>
          </p:nvCxnSpPr>
          <p:spPr>
            <a:xfrm flipV="1">
              <a:off x="7674439" y="1124744"/>
              <a:ext cx="5316" cy="5335259"/>
            </a:xfrm>
            <a:prstGeom prst="line">
              <a:avLst/>
            </a:prstGeom>
            <a:solidFill>
              <a:srgbClr val="ABEC70"/>
            </a:solidFill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>
              <a:cxnSpLocks/>
            </p:cNvCxnSpPr>
            <p:nvPr userDrawn="1"/>
          </p:nvCxnSpPr>
          <p:spPr>
            <a:xfrm>
              <a:off x="5905564" y="3792374"/>
              <a:ext cx="3556800" cy="0"/>
            </a:xfrm>
            <a:prstGeom prst="line">
              <a:avLst/>
            </a:prstGeom>
            <a:solidFill>
              <a:srgbClr val="ABEC70"/>
            </a:solidFill>
            <a:ln w="12700" cmpd="tri">
              <a:solidFill>
                <a:schemeClr val="bg1"/>
              </a:solidFill>
            </a:ln>
            <a:effectLst>
              <a:glow rad="63500">
                <a:schemeClr val="tx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fik 15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3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34" name="Gruppieren 33"/>
          <p:cNvGrpSpPr>
            <a:grpSpLocks noChangeAspect="1"/>
          </p:cNvGrpSpPr>
          <p:nvPr userDrawn="1"/>
        </p:nvGrpSpPr>
        <p:grpSpPr>
          <a:xfrm>
            <a:off x="6897216" y="2204864"/>
            <a:ext cx="1872187" cy="2808312"/>
            <a:chOff x="5905564" y="1124744"/>
            <a:chExt cx="3556800" cy="5335259"/>
          </a:xfrm>
        </p:grpSpPr>
        <p:sp>
          <p:nvSpPr>
            <p:cNvPr id="35" name="Rechteck 34"/>
            <p:cNvSpPr>
              <a:spLocks/>
            </p:cNvSpPr>
            <p:nvPr userDrawn="1"/>
          </p:nvSpPr>
          <p:spPr>
            <a:xfrm>
              <a:off x="6195726" y="1124744"/>
              <a:ext cx="2957426" cy="5335259"/>
            </a:xfrm>
            <a:prstGeom prst="rect">
              <a:avLst/>
            </a:prstGeom>
            <a:solidFill>
              <a:srgbClr val="006600"/>
            </a:solidFill>
            <a:ln w="38100" cmpd="sng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" name="Gerade Verbindung 35"/>
            <p:cNvCxnSpPr>
              <a:stCxn id="35" idx="2"/>
            </p:cNvCxnSpPr>
            <p:nvPr userDrawn="1"/>
          </p:nvCxnSpPr>
          <p:spPr>
            <a:xfrm flipV="1">
              <a:off x="7674439" y="1124744"/>
              <a:ext cx="5316" cy="5335259"/>
            </a:xfrm>
            <a:prstGeom prst="line">
              <a:avLst/>
            </a:prstGeom>
            <a:solidFill>
              <a:srgbClr val="ABEC70"/>
            </a:solidFill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>
              <a:cxnSpLocks/>
            </p:cNvCxnSpPr>
            <p:nvPr userDrawn="1"/>
          </p:nvCxnSpPr>
          <p:spPr>
            <a:xfrm>
              <a:off x="5905564" y="3792374"/>
              <a:ext cx="3556800" cy="0"/>
            </a:xfrm>
            <a:prstGeom prst="line">
              <a:avLst/>
            </a:prstGeom>
            <a:solidFill>
              <a:srgbClr val="ABEC70"/>
            </a:solidFill>
            <a:ln w="12700" cmpd="tri">
              <a:solidFill>
                <a:schemeClr val="bg1"/>
              </a:solidFill>
            </a:ln>
            <a:effectLst>
              <a:glow rad="63500">
                <a:schemeClr val="tx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Grafik 2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_2fel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5" name="Rechteck 4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79050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66" name="Rechteck 65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47" name="Gruppieren 46"/>
          <p:cNvGrpSpPr>
            <a:grpSpLocks noChangeAspect="1"/>
          </p:cNvGrpSpPr>
          <p:nvPr userDrawn="1"/>
        </p:nvGrpSpPr>
        <p:grpSpPr>
          <a:xfrm>
            <a:off x="7121956" y="2300564"/>
            <a:ext cx="1872187" cy="2808312"/>
            <a:chOff x="5905564" y="1124744"/>
            <a:chExt cx="3556800" cy="5335259"/>
          </a:xfrm>
        </p:grpSpPr>
        <p:sp>
          <p:nvSpPr>
            <p:cNvPr id="48" name="Rechteck 47"/>
            <p:cNvSpPr>
              <a:spLocks/>
            </p:cNvSpPr>
            <p:nvPr userDrawn="1"/>
          </p:nvSpPr>
          <p:spPr>
            <a:xfrm>
              <a:off x="6195726" y="1124744"/>
              <a:ext cx="2957426" cy="5335259"/>
            </a:xfrm>
            <a:prstGeom prst="rect">
              <a:avLst/>
            </a:prstGeom>
            <a:solidFill>
              <a:srgbClr val="006600"/>
            </a:solidFill>
            <a:ln w="38100" cmpd="sng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9" name="Gerade Verbindung 48"/>
            <p:cNvCxnSpPr>
              <a:stCxn id="48" idx="2"/>
            </p:cNvCxnSpPr>
            <p:nvPr userDrawn="1"/>
          </p:nvCxnSpPr>
          <p:spPr>
            <a:xfrm flipV="1">
              <a:off x="7674439" y="1124744"/>
              <a:ext cx="5316" cy="5335259"/>
            </a:xfrm>
            <a:prstGeom prst="line">
              <a:avLst/>
            </a:prstGeom>
            <a:solidFill>
              <a:srgbClr val="ABEC70"/>
            </a:solidFill>
            <a:ln w="28575" cmpd="sng">
              <a:solidFill>
                <a:srgbClr val="FFFF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>
              <a:cxnSpLocks/>
            </p:cNvCxnSpPr>
            <p:nvPr userDrawn="1"/>
          </p:nvCxnSpPr>
          <p:spPr>
            <a:xfrm>
              <a:off x="5905564" y="3792374"/>
              <a:ext cx="3556800" cy="0"/>
            </a:xfrm>
            <a:prstGeom prst="line">
              <a:avLst/>
            </a:prstGeom>
            <a:solidFill>
              <a:srgbClr val="ABEC70"/>
            </a:solidFill>
            <a:ln w="12700" cmpd="tri">
              <a:solidFill>
                <a:schemeClr val="bg1"/>
              </a:solidFill>
            </a:ln>
            <a:effectLst>
              <a:glow rad="63500">
                <a:schemeClr val="tx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>
            <a:grpSpLocks noChangeAspect="1"/>
          </p:cNvGrpSpPr>
          <p:nvPr userDrawn="1"/>
        </p:nvGrpSpPr>
        <p:grpSpPr>
          <a:xfrm>
            <a:off x="4687389" y="2300564"/>
            <a:ext cx="1872187" cy="2808312"/>
            <a:chOff x="5905564" y="1124744"/>
            <a:chExt cx="3556800" cy="5335259"/>
          </a:xfrm>
        </p:grpSpPr>
        <p:sp>
          <p:nvSpPr>
            <p:cNvPr id="52" name="Rechteck 51"/>
            <p:cNvSpPr>
              <a:spLocks/>
            </p:cNvSpPr>
            <p:nvPr userDrawn="1"/>
          </p:nvSpPr>
          <p:spPr>
            <a:xfrm>
              <a:off x="6195726" y="1124744"/>
              <a:ext cx="2957426" cy="5335259"/>
            </a:xfrm>
            <a:prstGeom prst="rect">
              <a:avLst/>
            </a:prstGeom>
            <a:solidFill>
              <a:srgbClr val="006600"/>
            </a:solidFill>
            <a:ln w="38100" cmpd="sng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3" name="Gerade Verbindung 52"/>
            <p:cNvCxnSpPr>
              <a:stCxn id="52" idx="2"/>
            </p:cNvCxnSpPr>
            <p:nvPr userDrawn="1"/>
          </p:nvCxnSpPr>
          <p:spPr>
            <a:xfrm flipV="1">
              <a:off x="7674439" y="1124744"/>
              <a:ext cx="5316" cy="5335259"/>
            </a:xfrm>
            <a:prstGeom prst="line">
              <a:avLst/>
            </a:prstGeom>
            <a:solidFill>
              <a:srgbClr val="ABEC70"/>
            </a:solidFill>
            <a:ln w="28575" cmpd="sng">
              <a:solidFill>
                <a:srgbClr val="FFFFF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>
              <a:cxnSpLocks/>
            </p:cNvCxnSpPr>
            <p:nvPr userDrawn="1"/>
          </p:nvCxnSpPr>
          <p:spPr>
            <a:xfrm>
              <a:off x="5905564" y="3792374"/>
              <a:ext cx="3556800" cy="0"/>
            </a:xfrm>
            <a:prstGeom prst="line">
              <a:avLst/>
            </a:prstGeom>
            <a:solidFill>
              <a:srgbClr val="ABEC70"/>
            </a:solidFill>
            <a:ln w="12700" cmpd="tri">
              <a:solidFill>
                <a:schemeClr val="bg1"/>
              </a:solidFill>
            </a:ln>
            <a:effectLst>
              <a:glow rad="63500">
                <a:schemeClr val="tx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fik 27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 userDrawn="1"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58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ob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4" name="Rechteck 3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0" name="Rechteck 39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4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2" name="Rechteck 5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58" name="Rechteck 5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44" name="Gruppieren 43"/>
          <p:cNvGrpSpPr/>
          <p:nvPr userDrawn="1"/>
        </p:nvGrpSpPr>
        <p:grpSpPr>
          <a:xfrm>
            <a:off x="4232920" y="2042098"/>
            <a:ext cx="5438700" cy="4123206"/>
            <a:chOff x="4257304" y="2375359"/>
            <a:chExt cx="5438700" cy="4123206"/>
          </a:xfrm>
        </p:grpSpPr>
        <p:grpSp>
          <p:nvGrpSpPr>
            <p:cNvPr id="46" name="Gruppieren 45"/>
            <p:cNvGrpSpPr>
              <a:grpSpLocks noChangeAspect="1"/>
            </p:cNvGrpSpPr>
            <p:nvPr userDrawn="1"/>
          </p:nvGrpSpPr>
          <p:grpSpPr>
            <a:xfrm>
              <a:off x="4664989" y="2375359"/>
              <a:ext cx="1872187" cy="2808312"/>
              <a:chOff x="5905564" y="1124744"/>
              <a:chExt cx="3556800" cy="5335259"/>
            </a:xfrm>
          </p:grpSpPr>
          <p:sp>
            <p:nvSpPr>
              <p:cNvPr id="56" name="Rechteck 55"/>
              <p:cNvSpPr>
                <a:spLocks/>
              </p:cNvSpPr>
              <p:nvPr userDrawn="1"/>
            </p:nvSpPr>
            <p:spPr>
              <a:xfrm>
                <a:off x="6195726" y="1124744"/>
                <a:ext cx="2957426" cy="5335259"/>
              </a:xfrm>
              <a:prstGeom prst="rect">
                <a:avLst/>
              </a:prstGeom>
              <a:solidFill>
                <a:srgbClr val="006600"/>
              </a:solidFill>
              <a:ln w="38100" cmpd="sng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7" name="Gerade Verbindung 56"/>
              <p:cNvCxnSpPr>
                <a:stCxn id="56" idx="2"/>
              </p:cNvCxnSpPr>
              <p:nvPr userDrawn="1"/>
            </p:nvCxnSpPr>
            <p:spPr>
              <a:xfrm flipV="1">
                <a:off x="7674439" y="1124744"/>
                <a:ext cx="5316" cy="5335259"/>
              </a:xfrm>
              <a:prstGeom prst="line">
                <a:avLst/>
              </a:prstGeom>
              <a:solidFill>
                <a:srgbClr val="ABEC70"/>
              </a:solidFill>
              <a:ln w="28575" cmpd="sng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>
                <a:cxnSpLocks/>
              </p:cNvCxnSpPr>
              <p:nvPr userDrawn="1"/>
            </p:nvCxnSpPr>
            <p:spPr>
              <a:xfrm>
                <a:off x="5905564" y="3792374"/>
                <a:ext cx="3556800" cy="0"/>
              </a:xfrm>
              <a:prstGeom prst="line">
                <a:avLst/>
              </a:prstGeom>
              <a:solidFill>
                <a:srgbClr val="ABEC70"/>
              </a:solidFill>
              <a:ln w="12700" cmpd="tri">
                <a:solidFill>
                  <a:schemeClr val="bg1"/>
                </a:solidFill>
              </a:ln>
              <a:effectLst>
                <a:glow rad="635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uppieren 46"/>
            <p:cNvGrpSpPr>
              <a:grpSpLocks noChangeAspect="1"/>
            </p:cNvGrpSpPr>
            <p:nvPr userDrawn="1"/>
          </p:nvGrpSpPr>
          <p:grpSpPr>
            <a:xfrm>
              <a:off x="7300689" y="2375359"/>
              <a:ext cx="1872187" cy="2808312"/>
              <a:chOff x="5905564" y="1124744"/>
              <a:chExt cx="3556800" cy="5335259"/>
            </a:xfrm>
          </p:grpSpPr>
          <p:sp>
            <p:nvSpPr>
              <p:cNvPr id="50" name="Rechteck 49"/>
              <p:cNvSpPr>
                <a:spLocks/>
              </p:cNvSpPr>
              <p:nvPr userDrawn="1"/>
            </p:nvSpPr>
            <p:spPr>
              <a:xfrm>
                <a:off x="6195726" y="1124744"/>
                <a:ext cx="2957426" cy="5335259"/>
              </a:xfrm>
              <a:prstGeom prst="rect">
                <a:avLst/>
              </a:prstGeom>
              <a:solidFill>
                <a:srgbClr val="006600"/>
              </a:solidFill>
              <a:ln w="38100" cmpd="sng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4" name="Gerade Verbindung 53"/>
              <p:cNvCxnSpPr>
                <a:stCxn id="50" idx="2"/>
              </p:cNvCxnSpPr>
              <p:nvPr userDrawn="1"/>
            </p:nvCxnSpPr>
            <p:spPr>
              <a:xfrm flipV="1">
                <a:off x="7674439" y="1124744"/>
                <a:ext cx="5316" cy="5335259"/>
              </a:xfrm>
              <a:prstGeom prst="line">
                <a:avLst/>
              </a:prstGeom>
              <a:solidFill>
                <a:srgbClr val="ABEC70"/>
              </a:solidFill>
              <a:ln w="28575" cmpd="sng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54"/>
              <p:cNvCxnSpPr>
                <a:cxnSpLocks/>
              </p:cNvCxnSpPr>
              <p:nvPr userDrawn="1"/>
            </p:nvCxnSpPr>
            <p:spPr>
              <a:xfrm>
                <a:off x="5905564" y="3792374"/>
                <a:ext cx="3556800" cy="0"/>
              </a:xfrm>
              <a:prstGeom prst="line">
                <a:avLst/>
              </a:prstGeom>
              <a:solidFill>
                <a:srgbClr val="ABEC70"/>
              </a:solidFill>
              <a:ln w="12700" cmpd="tri">
                <a:solidFill>
                  <a:schemeClr val="bg1"/>
                </a:solidFill>
              </a:ln>
              <a:effectLst>
                <a:glow rad="635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8" name="Grafik 30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304" y="3798565"/>
              <a:ext cx="5438700" cy="2700000"/>
            </a:xfrm>
            <a:prstGeom prst="rect">
              <a:avLst/>
            </a:prstGeom>
          </p:spPr>
        </p:pic>
      </p:grpSp>
      <p:pic>
        <p:nvPicPr>
          <p:cNvPr id="30" name="Grafik 29">
            <a:hlinkClick r:id="rId5"/>
          </p:cNvPr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 userDrawn="1"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092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un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3" name="Rechteck 3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35" name="Rechteck 3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3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1" name="Rechteck 40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2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grpSp>
        <p:nvGrpSpPr>
          <p:cNvPr id="44" name="Gruppieren 43"/>
          <p:cNvGrpSpPr/>
          <p:nvPr userDrawn="1"/>
        </p:nvGrpSpPr>
        <p:grpSpPr>
          <a:xfrm flipV="1">
            <a:off x="4160912" y="1052736"/>
            <a:ext cx="5438700" cy="4123206"/>
            <a:chOff x="4257304" y="2375359"/>
            <a:chExt cx="5438700" cy="4123206"/>
          </a:xfrm>
        </p:grpSpPr>
        <p:grpSp>
          <p:nvGrpSpPr>
            <p:cNvPr id="45" name="Gruppieren 44"/>
            <p:cNvGrpSpPr>
              <a:grpSpLocks noChangeAspect="1"/>
            </p:cNvGrpSpPr>
            <p:nvPr userDrawn="1"/>
          </p:nvGrpSpPr>
          <p:grpSpPr>
            <a:xfrm>
              <a:off x="4664989" y="2375359"/>
              <a:ext cx="1872187" cy="2808312"/>
              <a:chOff x="5905564" y="1124744"/>
              <a:chExt cx="3556800" cy="5335259"/>
            </a:xfrm>
          </p:grpSpPr>
          <p:sp>
            <p:nvSpPr>
              <p:cNvPr id="54" name="Rechteck 53"/>
              <p:cNvSpPr>
                <a:spLocks/>
              </p:cNvSpPr>
              <p:nvPr userDrawn="1"/>
            </p:nvSpPr>
            <p:spPr>
              <a:xfrm>
                <a:off x="6195726" y="1124744"/>
                <a:ext cx="2957426" cy="5335259"/>
              </a:xfrm>
              <a:prstGeom prst="rect">
                <a:avLst/>
              </a:prstGeom>
              <a:solidFill>
                <a:srgbClr val="006600"/>
              </a:solidFill>
              <a:ln w="38100" cmpd="sng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5" name="Gerade Verbindung 54"/>
              <p:cNvCxnSpPr>
                <a:stCxn id="54" idx="2"/>
              </p:cNvCxnSpPr>
              <p:nvPr userDrawn="1"/>
            </p:nvCxnSpPr>
            <p:spPr>
              <a:xfrm flipV="1">
                <a:off x="7674439" y="1124744"/>
                <a:ext cx="5316" cy="5335259"/>
              </a:xfrm>
              <a:prstGeom prst="line">
                <a:avLst/>
              </a:prstGeom>
              <a:solidFill>
                <a:srgbClr val="ABEC70"/>
              </a:solidFill>
              <a:ln w="28575" cmpd="sng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 Verbindung 55"/>
              <p:cNvCxnSpPr>
                <a:cxnSpLocks/>
              </p:cNvCxnSpPr>
              <p:nvPr userDrawn="1"/>
            </p:nvCxnSpPr>
            <p:spPr>
              <a:xfrm>
                <a:off x="5905564" y="3792374"/>
                <a:ext cx="3556800" cy="0"/>
              </a:xfrm>
              <a:prstGeom prst="line">
                <a:avLst/>
              </a:prstGeom>
              <a:solidFill>
                <a:srgbClr val="ABEC70"/>
              </a:solidFill>
              <a:ln w="12700" cmpd="tri">
                <a:solidFill>
                  <a:schemeClr val="bg1"/>
                </a:solidFill>
              </a:ln>
              <a:effectLst>
                <a:glow rad="635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uppieren 45"/>
            <p:cNvGrpSpPr>
              <a:grpSpLocks noChangeAspect="1"/>
            </p:cNvGrpSpPr>
            <p:nvPr userDrawn="1"/>
          </p:nvGrpSpPr>
          <p:grpSpPr>
            <a:xfrm>
              <a:off x="7300689" y="2375359"/>
              <a:ext cx="1872187" cy="2808312"/>
              <a:chOff x="5905564" y="1124744"/>
              <a:chExt cx="3556800" cy="5335259"/>
            </a:xfrm>
          </p:grpSpPr>
          <p:sp>
            <p:nvSpPr>
              <p:cNvPr id="49" name="Rechteck 48"/>
              <p:cNvSpPr>
                <a:spLocks/>
              </p:cNvSpPr>
              <p:nvPr userDrawn="1"/>
            </p:nvSpPr>
            <p:spPr>
              <a:xfrm>
                <a:off x="6195726" y="1124744"/>
                <a:ext cx="2957426" cy="5335259"/>
              </a:xfrm>
              <a:prstGeom prst="rect">
                <a:avLst/>
              </a:prstGeom>
              <a:solidFill>
                <a:srgbClr val="006600"/>
              </a:solidFill>
              <a:ln w="38100" cmpd="sng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50" name="Gerade Verbindung 49"/>
              <p:cNvCxnSpPr>
                <a:stCxn id="49" idx="2"/>
              </p:cNvCxnSpPr>
              <p:nvPr userDrawn="1"/>
            </p:nvCxnSpPr>
            <p:spPr>
              <a:xfrm flipV="1">
                <a:off x="7674439" y="1124744"/>
                <a:ext cx="5316" cy="5335259"/>
              </a:xfrm>
              <a:prstGeom prst="line">
                <a:avLst/>
              </a:prstGeom>
              <a:solidFill>
                <a:srgbClr val="ABEC70"/>
              </a:solidFill>
              <a:ln w="28575" cmpd="sng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>
                <a:cxnSpLocks/>
              </p:cNvCxnSpPr>
              <p:nvPr userDrawn="1"/>
            </p:nvCxnSpPr>
            <p:spPr>
              <a:xfrm>
                <a:off x="5905564" y="3792374"/>
                <a:ext cx="3556800" cy="0"/>
              </a:xfrm>
              <a:prstGeom prst="line">
                <a:avLst/>
              </a:prstGeom>
              <a:solidFill>
                <a:srgbClr val="ABEC70"/>
              </a:solidFill>
              <a:ln w="12700" cmpd="tri">
                <a:solidFill>
                  <a:schemeClr val="bg1"/>
                </a:solidFill>
              </a:ln>
              <a:effectLst>
                <a:glow rad="63500">
                  <a:schemeClr val="tx1"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8" name="Grafik 30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7304" y="3798565"/>
              <a:ext cx="5438700" cy="2700000"/>
            </a:xfrm>
            <a:prstGeom prst="rect">
              <a:avLst/>
            </a:prstGeom>
          </p:spPr>
        </p:pic>
      </p:grpSp>
      <p:pic>
        <p:nvPicPr>
          <p:cNvPr id="30" name="Grafik 29">
            <a:hlinkClick r:id="rId5"/>
          </p:cNvPr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 userDrawn="1"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8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creativecommons.org/licenses/by-sa/3.0/de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2" name="Gruppieren 1"/>
          <p:cNvGrpSpPr/>
          <p:nvPr userDrawn="1"/>
        </p:nvGrpSpPr>
        <p:grpSpPr>
          <a:xfrm>
            <a:off x="5276567" y="1772816"/>
            <a:ext cx="3420849" cy="3715920"/>
            <a:chOff x="5276567" y="1772816"/>
            <a:chExt cx="3420849" cy="3715920"/>
          </a:xfrm>
        </p:grpSpPr>
        <p:grpSp>
          <p:nvGrpSpPr>
            <p:cNvPr id="44" name="Gruppieren 43"/>
            <p:cNvGrpSpPr>
              <a:grpSpLocks noChangeAspect="1"/>
            </p:cNvGrpSpPr>
            <p:nvPr userDrawn="1"/>
          </p:nvGrpSpPr>
          <p:grpSpPr>
            <a:xfrm>
              <a:off x="5276567" y="1772816"/>
              <a:ext cx="3420849" cy="3715920"/>
              <a:chOff x="5505830" y="1685956"/>
              <a:chExt cx="2631422" cy="2858400"/>
            </a:xfrm>
          </p:grpSpPr>
          <p:sp>
            <p:nvSpPr>
              <p:cNvPr id="45" name="Rechteck 44"/>
              <p:cNvSpPr/>
              <p:nvPr userDrawn="1"/>
            </p:nvSpPr>
            <p:spPr>
              <a:xfrm>
                <a:off x="7242398" y="2295254"/>
                <a:ext cx="54000" cy="54000"/>
              </a:xfrm>
              <a:prstGeom prst="rect">
                <a:avLst/>
              </a:prstGeom>
              <a:ln w="3175"/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70485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>
                <a:off x="5961112" y="2727972"/>
                <a:ext cx="45719" cy="936000"/>
              </a:xfrm>
              <a:prstGeom prst="rect">
                <a:avLst/>
              </a:prstGeom>
              <a:ln w="31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1970647" lon="18326282" rev="6600000"/>
                </a:camera>
                <a:lightRig rig="harsh" dir="t">
                  <a:rot lat="0" lon="0" rev="12600000"/>
                </a:lightRig>
              </a:scene3d>
              <a:sp3d z="381000" extrusionH="889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Rechteck 46"/>
              <p:cNvSpPr/>
              <p:nvPr userDrawn="1"/>
            </p:nvSpPr>
            <p:spPr>
              <a:xfrm>
                <a:off x="5505830" y="2679675"/>
                <a:ext cx="72000" cy="72000"/>
              </a:xfrm>
              <a:prstGeom prst="rect">
                <a:avLst/>
              </a:prstGeom>
              <a:ln w="31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965200" contourW="2540" prstMaterial="powder">
                <a:extrusionClr>
                  <a:schemeClr val="bg1">
                    <a:lumMod val="50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Rechteck 47"/>
              <p:cNvSpPr/>
              <p:nvPr userDrawn="1"/>
            </p:nvSpPr>
            <p:spPr>
              <a:xfrm>
                <a:off x="8083252" y="2334495"/>
                <a:ext cx="54000" cy="54000"/>
              </a:xfrm>
              <a:prstGeom prst="rect">
                <a:avLst/>
              </a:prstGeom>
              <a:ln w="3175"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9652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Rechteck 48"/>
              <p:cNvSpPr/>
              <p:nvPr userDrawn="1"/>
            </p:nvSpPr>
            <p:spPr>
              <a:xfrm>
                <a:off x="7776164" y="2694433"/>
                <a:ext cx="45719" cy="864000"/>
              </a:xfrm>
              <a:prstGeom prst="rect">
                <a:avLst/>
              </a:prstGeom>
              <a:ln w="31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2100000">
                  <a:rot lat="2634590" lon="17737904" rev="6606683"/>
                </a:camera>
                <a:lightRig rig="harsh" dir="t">
                  <a:rot lat="0" lon="0" rev="12600000"/>
                </a:lightRig>
              </a:scene3d>
              <a:sp3d z="381000" extrusionH="8255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Rechteck 49"/>
              <p:cNvSpPr/>
              <p:nvPr userDrawn="1"/>
            </p:nvSpPr>
            <p:spPr>
              <a:xfrm>
                <a:off x="7418005" y="2588621"/>
                <a:ext cx="61200" cy="61200"/>
              </a:xfrm>
              <a:prstGeom prst="rect">
                <a:avLst/>
              </a:prstGeom>
              <a:ln w="3175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95885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Rechteck 50"/>
              <p:cNvSpPr/>
              <p:nvPr userDrawn="1"/>
            </p:nvSpPr>
            <p:spPr>
              <a:xfrm>
                <a:off x="6283052" y="2413711"/>
                <a:ext cx="64800" cy="64800"/>
              </a:xfrm>
              <a:prstGeom prst="rect">
                <a:avLst/>
              </a:prstGeom>
              <a:ln w="3175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9652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Rechteck 51"/>
              <p:cNvSpPr/>
              <p:nvPr userDrawn="1"/>
            </p:nvSpPr>
            <p:spPr>
              <a:xfrm>
                <a:off x="6993039" y="2478044"/>
                <a:ext cx="45719" cy="684000"/>
              </a:xfrm>
              <a:prstGeom prst="rect">
                <a:avLst/>
              </a:prstGeom>
              <a:ln w="31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400000">
                  <a:rot lat="2400000" lon="18000000" rev="6480000"/>
                </a:camera>
                <a:lightRig rig="harsh" dir="t">
                  <a:rot lat="0" lon="0" rev="12600000"/>
                </a:lightRig>
              </a:scene3d>
              <a:sp3d z="381000" extrusionH="8255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echteck 52"/>
              <p:cNvSpPr/>
              <p:nvPr userDrawn="1"/>
            </p:nvSpPr>
            <p:spPr>
              <a:xfrm>
                <a:off x="6866324" y="2842744"/>
                <a:ext cx="64800" cy="64800"/>
              </a:xfrm>
              <a:prstGeom prst="rect">
                <a:avLst/>
              </a:prstGeom>
              <a:ln w="3175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9144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echteck 53"/>
              <p:cNvSpPr/>
              <p:nvPr userDrawn="1"/>
            </p:nvSpPr>
            <p:spPr>
              <a:xfrm>
                <a:off x="6496873" y="3112192"/>
                <a:ext cx="45719" cy="936000"/>
              </a:xfrm>
              <a:prstGeom prst="rect">
                <a:avLst/>
              </a:prstGeom>
              <a:ln w="31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1970647" lon="18326283" rev="6720000"/>
                </a:camera>
                <a:lightRig rig="harsh" dir="t">
                  <a:rot lat="0" lon="0" rev="12600000"/>
                </a:lightRig>
              </a:scene3d>
              <a:sp3d z="381000" extrusionH="889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Rechteck 54"/>
              <p:cNvSpPr/>
              <p:nvPr userDrawn="1"/>
            </p:nvSpPr>
            <p:spPr>
              <a:xfrm>
                <a:off x="6072369" y="3126591"/>
                <a:ext cx="72000" cy="72000"/>
              </a:xfrm>
              <a:prstGeom prst="rect">
                <a:avLst/>
              </a:prstGeom>
              <a:ln w="31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9652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6709767" y="2345304"/>
                <a:ext cx="61200" cy="61200"/>
              </a:xfrm>
              <a:prstGeom prst="rect">
                <a:avLst/>
              </a:prstGeom>
              <a:ln w="3175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scene3d>
                <a:camera prst="perspectiveRelaxedModerately" fov="5700000">
                  <a:rot lat="2100000" lon="18000000" rev="6540000"/>
                </a:camera>
                <a:lightRig rig="harsh" dir="t">
                  <a:rot lat="0" lon="0" rev="12600000"/>
                </a:lightRig>
              </a:scene3d>
              <a:sp3d extrusionH="863600" contourW="2540" prstMaterial="powder">
                <a:extrusionClr>
                  <a:schemeClr val="bg1">
                    <a:lumMod val="75000"/>
                  </a:schemeClr>
                </a:extrusionClr>
                <a:contourClr>
                  <a:schemeClr val="tx1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7" name="Gruppieren 56"/>
              <p:cNvGrpSpPr/>
              <p:nvPr userDrawn="1"/>
            </p:nvGrpSpPr>
            <p:grpSpPr>
              <a:xfrm>
                <a:off x="6090839" y="1685956"/>
                <a:ext cx="1605600" cy="2858400"/>
                <a:chOff x="6090839" y="1685956"/>
                <a:chExt cx="1605600" cy="2858400"/>
              </a:xfrm>
              <a:effectLst/>
              <a:scene3d>
                <a:camera prst="perspectiveRelaxedModerately" fov="5700000">
                  <a:rot lat="2100000" lon="18000000" rev="6600000"/>
                </a:camera>
                <a:lightRig rig="threePt" dir="t"/>
              </a:scene3d>
            </p:grpSpPr>
            <p:sp>
              <p:nvSpPr>
                <p:cNvPr id="58" name="Rechteck 57"/>
                <p:cNvSpPr/>
                <p:nvPr userDrawn="1"/>
              </p:nvSpPr>
              <p:spPr>
                <a:xfrm>
                  <a:off x="6090839" y="1685956"/>
                  <a:ext cx="1605600" cy="2858400"/>
                </a:xfrm>
                <a:prstGeom prst="rect">
                  <a:avLst/>
                </a:prstGeom>
                <a:noFill/>
                <a:effectLst/>
                <a:sp3d z="819150">
                  <a:bevelB w="0" h="63500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59" name="Gruppieren 58"/>
                <p:cNvGrpSpPr>
                  <a:grpSpLocks noChangeAspect="1"/>
                </p:cNvGrpSpPr>
                <p:nvPr userDrawn="1"/>
              </p:nvGrpSpPr>
              <p:grpSpPr>
                <a:xfrm>
                  <a:off x="6113843" y="1700808"/>
                  <a:ext cx="1556695" cy="2808312"/>
                  <a:chOff x="6195726" y="1124744"/>
                  <a:chExt cx="2957426" cy="5335259"/>
                </a:xfrm>
              </p:grpSpPr>
              <p:sp>
                <p:nvSpPr>
                  <p:cNvPr id="60" name="Rechteck 59"/>
                  <p:cNvSpPr>
                    <a:spLocks/>
                  </p:cNvSpPr>
                  <p:nvPr userDrawn="1"/>
                </p:nvSpPr>
                <p:spPr>
                  <a:xfrm>
                    <a:off x="6195726" y="1124744"/>
                    <a:ext cx="2957426" cy="5335259"/>
                  </a:xfrm>
                  <a:prstGeom prst="rect">
                    <a:avLst/>
                  </a:prstGeom>
                  <a:solidFill>
                    <a:srgbClr val="006600"/>
                  </a:solidFill>
                  <a:ln w="38100" cmpd="sng">
                    <a:solidFill>
                      <a:schemeClr val="bg1"/>
                    </a:solidFill>
                  </a:ln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sp3d z="819150">
                    <a:bevelB w="0" h="63500"/>
                  </a:sp3d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61" name="Gerade Verbindung 60"/>
                  <p:cNvCxnSpPr>
                    <a:stCxn id="60" idx="2"/>
                  </p:cNvCxnSpPr>
                  <p:nvPr userDrawn="1"/>
                </p:nvCxnSpPr>
                <p:spPr>
                  <a:xfrm flipV="1">
                    <a:off x="7674439" y="1124744"/>
                    <a:ext cx="5316" cy="5335259"/>
                  </a:xfrm>
                  <a:prstGeom prst="line">
                    <a:avLst/>
                  </a:prstGeom>
                  <a:solidFill>
                    <a:srgbClr val="ABEC70"/>
                  </a:solidFill>
                  <a:ln w="28575" cmpd="sng">
                    <a:solidFill>
                      <a:srgbClr val="FFFFFF"/>
                    </a:solidFill>
                  </a:ln>
                  <a:sp3d z="819150">
                    <a:bevelB w="0" h="88900"/>
                  </a:sp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2" name="Gruppieren 101"/>
            <p:cNvGrpSpPr>
              <a:grpSpLocks noChangeAspect="1"/>
            </p:cNvGrpSpPr>
            <p:nvPr userDrawn="1"/>
          </p:nvGrpSpPr>
          <p:grpSpPr>
            <a:xfrm>
              <a:off x="5678228" y="2680438"/>
              <a:ext cx="2433599" cy="210598"/>
              <a:chOff x="5961299" y="2953156"/>
              <a:chExt cx="1872000" cy="162000"/>
            </a:xfrm>
            <a:scene3d>
              <a:camera prst="perspectiveContrastingLeftFacing" fov="6000000">
                <a:rot lat="1140000" lon="2880000" rev="60000"/>
              </a:camera>
              <a:lightRig rig="threePt" dir="t"/>
            </a:scene3d>
          </p:grpSpPr>
          <p:sp>
            <p:nvSpPr>
              <p:cNvPr id="103" name="Rechteck 102"/>
              <p:cNvSpPr/>
              <p:nvPr userDrawn="1"/>
            </p:nvSpPr>
            <p:spPr>
              <a:xfrm>
                <a:off x="5961299" y="2960356"/>
                <a:ext cx="1872000" cy="1548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006600"/>
                </a:bgClr>
              </a:pattFill>
              <a:ln w="9525">
                <a:solidFill>
                  <a:schemeClr val="tx1"/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Rechteck 103"/>
              <p:cNvSpPr/>
              <p:nvPr userDrawn="1"/>
            </p:nvSpPr>
            <p:spPr>
              <a:xfrm>
                <a:off x="5966061" y="2953156"/>
                <a:ext cx="1861200" cy="14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sp3d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26" name="Grafik 25">
            <a:hlinkClick r:id="rId19"/>
          </p:cNvPr>
          <p:cNvPicPr>
            <a:picLocks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944" y="6300000"/>
            <a:ext cx="1117600" cy="39370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 userDrawn="1"/>
        </p:nvPicPr>
        <p:blipFill rotWithShape="1"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0" b="100000" l="0" r="95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94" t="2941" r="28244" b="8377"/>
          <a:stretch/>
        </p:blipFill>
        <p:spPr>
          <a:xfrm>
            <a:off x="9359908" y="155195"/>
            <a:ext cx="288000" cy="3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688" r:id="rId12"/>
    <p:sldLayoutId id="2147483676" r:id="rId13"/>
    <p:sldLayoutId id="2147483703" r:id="rId14"/>
    <p:sldLayoutId id="2147483704" r:id="rId15"/>
    <p:sldLayoutId id="2147483705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4.wdp"/><Relationship Id="rId7" Type="http://schemas.microsoft.com/office/2007/relationships/hdphoto" Target="../media/hdphoto5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11" Type="http://schemas.microsoft.com/office/2007/relationships/hdphoto" Target="../media/hdphoto7.wdp"/><Relationship Id="rId5" Type="http://schemas.microsoft.com/office/2007/relationships/hdphoto" Target="../media/hdphoto3.wdp"/><Relationship Id="rId10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microsoft.com/office/2007/relationships/hdphoto" Target="../media/hdphoto4.wdp"/><Relationship Id="rId5" Type="http://schemas.microsoft.com/office/2007/relationships/hdphoto" Target="../media/hdphoto6.wdp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9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 smtClean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</a:t>
            </a:r>
            <a:r>
              <a:rPr lang="de-DE" sz="2000" dirty="0" smtClean="0"/>
              <a:t>ab Folie 2</a:t>
            </a:r>
            <a:endParaRPr lang="de-DE" dirty="0"/>
          </a:p>
        </p:txBody>
      </p:sp>
      <p:sp>
        <p:nvSpPr>
          <p:cNvPr id="116" name="Inhaltsplatzhalter 1"/>
          <p:cNvSpPr txBox="1">
            <a:spLocks/>
          </p:cNvSpPr>
          <p:nvPr/>
        </p:nvSpPr>
        <p:spPr>
          <a:xfrm>
            <a:off x="362490" y="1955887"/>
            <a:ext cx="2120329" cy="75303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 smtClean="0"/>
              <a:t>Mit</a:t>
            </a:r>
            <a:r>
              <a:rPr lang="de-DE" sz="2000" b="1" dirty="0" smtClean="0"/>
              <a:t> 3 </a:t>
            </a:r>
            <a:r>
              <a:rPr lang="de-DE" sz="2000" dirty="0" smtClean="0"/>
              <a:t>Ansichten</a:t>
            </a:r>
          </a:p>
          <a:p>
            <a:pPr algn="l"/>
            <a:r>
              <a:rPr lang="de-DE" sz="2000" dirty="0" smtClean="0"/>
              <a:t>Mit</a:t>
            </a:r>
            <a:r>
              <a:rPr lang="de-DE" sz="2000" b="1" dirty="0" smtClean="0"/>
              <a:t> 12</a:t>
            </a:r>
            <a:r>
              <a:rPr lang="de-DE" sz="2000" dirty="0" smtClean="0"/>
              <a:t> Varianten</a:t>
            </a:r>
            <a:endParaRPr lang="de-DE" dirty="0"/>
          </a:p>
        </p:txBody>
      </p:sp>
      <p:sp>
        <p:nvSpPr>
          <p:cNvPr id="191" name="Inhaltsplatzhalter 1"/>
          <p:cNvSpPr txBox="1">
            <a:spLocks/>
          </p:cNvSpPr>
          <p:nvPr/>
        </p:nvSpPr>
        <p:spPr>
          <a:xfrm>
            <a:off x="693736" y="3264092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3D</a:t>
            </a:r>
            <a:endParaRPr lang="de-DE" dirty="0"/>
          </a:p>
        </p:txBody>
      </p:sp>
      <p:sp>
        <p:nvSpPr>
          <p:cNvPr id="192" name="Inhaltsplatzhalter 1"/>
          <p:cNvSpPr txBox="1">
            <a:spLocks/>
          </p:cNvSpPr>
          <p:nvPr/>
        </p:nvSpPr>
        <p:spPr>
          <a:xfrm>
            <a:off x="3448178" y="4372523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2D</a:t>
            </a:r>
            <a:endParaRPr lang="de-DE" dirty="0"/>
          </a:p>
        </p:txBody>
      </p:sp>
      <p:sp>
        <p:nvSpPr>
          <p:cNvPr id="193" name="Inhaltsplatzhalter 1"/>
          <p:cNvSpPr txBox="1">
            <a:spLocks/>
          </p:cNvSpPr>
          <p:nvPr/>
        </p:nvSpPr>
        <p:spPr>
          <a:xfrm>
            <a:off x="4648860" y="2365471"/>
            <a:ext cx="863777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 smtClean="0"/>
              <a:t>frontal</a:t>
            </a:r>
            <a:endParaRPr lang="de-DE" dirty="0"/>
          </a:p>
        </p:txBody>
      </p:sp>
      <p:sp>
        <p:nvSpPr>
          <p:cNvPr id="194" name="Inhaltsplatzhalter 1"/>
          <p:cNvSpPr txBox="1">
            <a:spLocks/>
          </p:cNvSpPr>
          <p:nvPr/>
        </p:nvSpPr>
        <p:spPr>
          <a:xfrm>
            <a:off x="56456" y="1129643"/>
            <a:ext cx="9849544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 smtClean="0">
                <a:solidFill>
                  <a:srgbClr val="0070C0"/>
                </a:solidFill>
              </a:rPr>
              <a:t>Vorlagenvarianten zur Unterrichtsplanung – Tischtennis</a:t>
            </a:r>
            <a:endParaRPr lang="de-DE" sz="2800" b="1" dirty="0">
              <a:solidFill>
                <a:srgbClr val="0070C0"/>
              </a:solidFill>
            </a:endParaRPr>
          </a:p>
          <a:p>
            <a:pPr algn="l"/>
            <a:endParaRPr lang="de-DE" b="1" dirty="0"/>
          </a:p>
        </p:txBody>
      </p:sp>
      <p:grpSp>
        <p:nvGrpSpPr>
          <p:cNvPr id="163" name="Gruppieren 162"/>
          <p:cNvGrpSpPr/>
          <p:nvPr/>
        </p:nvGrpSpPr>
        <p:grpSpPr>
          <a:xfrm>
            <a:off x="570644" y="3125412"/>
            <a:ext cx="2631422" cy="2858400"/>
            <a:chOff x="5505830" y="1685956"/>
            <a:chExt cx="2631422" cy="2858400"/>
          </a:xfrm>
        </p:grpSpPr>
        <p:sp>
          <p:nvSpPr>
            <p:cNvPr id="164" name="Rechteck 163"/>
            <p:cNvSpPr/>
            <p:nvPr userDrawn="1"/>
          </p:nvSpPr>
          <p:spPr>
            <a:xfrm>
              <a:off x="7242398" y="2084090"/>
              <a:ext cx="54000" cy="54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704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5" name="Rechteck 164"/>
            <p:cNvSpPr/>
            <p:nvPr userDrawn="1"/>
          </p:nvSpPr>
          <p:spPr>
            <a:xfrm>
              <a:off x="5961112" y="2727972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2" rev="660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Rechteck 167"/>
            <p:cNvSpPr/>
            <p:nvPr userDrawn="1"/>
          </p:nvSpPr>
          <p:spPr>
            <a:xfrm>
              <a:off x="5505830" y="2468513"/>
              <a:ext cx="72000" cy="72000"/>
            </a:xfrm>
            <a:prstGeom prst="rect">
              <a:avLst/>
            </a:prstGeom>
            <a:ln w="31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50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9" name="Rechteck 168"/>
            <p:cNvSpPr/>
            <p:nvPr userDrawn="1"/>
          </p:nvSpPr>
          <p:spPr>
            <a:xfrm>
              <a:off x="8083252" y="2123331"/>
              <a:ext cx="54000" cy="54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0" name="Rechteck 169"/>
            <p:cNvSpPr/>
            <p:nvPr userDrawn="1"/>
          </p:nvSpPr>
          <p:spPr>
            <a:xfrm>
              <a:off x="7776164" y="2679779"/>
              <a:ext cx="45719" cy="86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2100000">
                <a:rot lat="2634590" lon="17737904" rev="6606683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1" name="Rechteck 170"/>
            <p:cNvSpPr/>
            <p:nvPr userDrawn="1"/>
          </p:nvSpPr>
          <p:spPr>
            <a:xfrm>
              <a:off x="7418005" y="2377455"/>
              <a:ext cx="61200" cy="612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588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2" name="Rechteck 171"/>
            <p:cNvSpPr/>
            <p:nvPr userDrawn="1"/>
          </p:nvSpPr>
          <p:spPr>
            <a:xfrm>
              <a:off x="6283052" y="2202547"/>
              <a:ext cx="64800" cy="648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3" name="Rechteck 172"/>
            <p:cNvSpPr/>
            <p:nvPr userDrawn="1"/>
          </p:nvSpPr>
          <p:spPr>
            <a:xfrm>
              <a:off x="6993039" y="2478044"/>
              <a:ext cx="45719" cy="684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400000">
                <a:rot lat="2400000" lon="18000000" rev="6480000"/>
              </a:camera>
              <a:lightRig rig="harsh" dir="t">
                <a:rot lat="0" lon="0" rev="12600000"/>
              </a:lightRig>
            </a:scene3d>
            <a:sp3d z="381000" extrusionH="8255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4" name="Rechteck 173"/>
            <p:cNvSpPr/>
            <p:nvPr userDrawn="1"/>
          </p:nvSpPr>
          <p:spPr>
            <a:xfrm>
              <a:off x="6866324" y="2631580"/>
              <a:ext cx="64800" cy="648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144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5" name="Rechteck 174"/>
            <p:cNvSpPr/>
            <p:nvPr userDrawn="1"/>
          </p:nvSpPr>
          <p:spPr>
            <a:xfrm>
              <a:off x="6489546" y="3097538"/>
              <a:ext cx="45719" cy="936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1970647" lon="18326283" rev="6720000"/>
              </a:camera>
              <a:lightRig rig="harsh" dir="t">
                <a:rot lat="0" lon="0" rev="12600000"/>
              </a:lightRig>
            </a:scene3d>
            <a:sp3d z="381000" extrusionH="889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6" name="Rechteck 175"/>
            <p:cNvSpPr/>
            <p:nvPr userDrawn="1"/>
          </p:nvSpPr>
          <p:spPr>
            <a:xfrm>
              <a:off x="6072369" y="2915426"/>
              <a:ext cx="72000" cy="72000"/>
            </a:xfrm>
            <a:prstGeom prst="rect">
              <a:avLst/>
            </a:prstGeom>
            <a:ln w="31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7" name="Rechteck 176"/>
            <p:cNvSpPr/>
            <p:nvPr userDrawn="1"/>
          </p:nvSpPr>
          <p:spPr>
            <a:xfrm>
              <a:off x="6709767" y="2134139"/>
              <a:ext cx="61200" cy="612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5700000">
                <a:rot lat="2100000" lon="18000000" rev="6540000"/>
              </a:camera>
              <a:lightRig rig="harsh" dir="t">
                <a:rot lat="0" lon="0" rev="12600000"/>
              </a:lightRig>
            </a:scene3d>
            <a:sp3d extrusionH="8636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78" name="Gruppieren 177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179" name="Rechteck 178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 z="819150"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80" name="Gruppieren 179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181" name="Rechteck 180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 z="819150"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182" name="Gerade Verbindung 181"/>
                <p:cNvCxnSpPr>
                  <a:stCxn id="181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 z="819150"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3" name="Gruppieren 182"/>
          <p:cNvGrpSpPr/>
          <p:nvPr/>
        </p:nvGrpSpPr>
        <p:grpSpPr>
          <a:xfrm>
            <a:off x="916395" y="3629081"/>
            <a:ext cx="1872000" cy="162000"/>
            <a:chOff x="5961299" y="2953156"/>
            <a:chExt cx="1872000" cy="162000"/>
          </a:xfrm>
          <a:scene3d>
            <a:camera prst="perspectiveContrastingLeftFacing" fov="6000000">
              <a:rot lat="1140000" lon="2880000" rev="60000"/>
            </a:camera>
            <a:lightRig rig="threePt" dir="t"/>
          </a:scene3d>
        </p:grpSpPr>
        <p:sp>
          <p:nvSpPr>
            <p:cNvPr id="184" name="Rechteck 183"/>
            <p:cNvSpPr/>
            <p:nvPr userDrawn="1"/>
          </p:nvSpPr>
          <p:spPr>
            <a:xfrm>
              <a:off x="5961299" y="2960356"/>
              <a:ext cx="1872000" cy="1548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006600"/>
              </a:bgClr>
            </a:patt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5" name="Rechteck 184"/>
            <p:cNvSpPr/>
            <p:nvPr userDrawn="1"/>
          </p:nvSpPr>
          <p:spPr>
            <a:xfrm>
              <a:off x="5966061" y="2953156"/>
              <a:ext cx="1861200" cy="144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sp3d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6" name="Gruppieren 185"/>
          <p:cNvGrpSpPr>
            <a:grpSpLocks noChangeAspect="1"/>
          </p:cNvGrpSpPr>
          <p:nvPr/>
        </p:nvGrpSpPr>
        <p:grpSpPr>
          <a:xfrm rot="5400000">
            <a:off x="3152659" y="4296434"/>
            <a:ext cx="1670687" cy="2506058"/>
            <a:chOff x="5905564" y="1124744"/>
            <a:chExt cx="3556800" cy="5335259"/>
          </a:xfrm>
        </p:grpSpPr>
        <p:sp>
          <p:nvSpPr>
            <p:cNvPr id="187" name="Rechteck 186"/>
            <p:cNvSpPr>
              <a:spLocks/>
            </p:cNvSpPr>
            <p:nvPr userDrawn="1"/>
          </p:nvSpPr>
          <p:spPr>
            <a:xfrm>
              <a:off x="6195726" y="1124744"/>
              <a:ext cx="2957426" cy="5335259"/>
            </a:xfrm>
            <a:prstGeom prst="rect">
              <a:avLst/>
            </a:prstGeom>
            <a:solidFill>
              <a:srgbClr val="006600"/>
            </a:solidFill>
            <a:ln w="38100" cmpd="sng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8" name="Gerade Verbindung 187"/>
            <p:cNvCxnSpPr>
              <a:stCxn id="187" idx="2"/>
            </p:cNvCxnSpPr>
            <p:nvPr userDrawn="1"/>
          </p:nvCxnSpPr>
          <p:spPr>
            <a:xfrm flipV="1">
              <a:off x="7674439" y="1124744"/>
              <a:ext cx="5316" cy="5335259"/>
            </a:xfrm>
            <a:prstGeom prst="line">
              <a:avLst/>
            </a:prstGeom>
            <a:solidFill>
              <a:srgbClr val="ABEC70"/>
            </a:solidFill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 Verbindung 188"/>
            <p:cNvCxnSpPr>
              <a:cxnSpLocks/>
            </p:cNvCxnSpPr>
            <p:nvPr userDrawn="1"/>
          </p:nvCxnSpPr>
          <p:spPr>
            <a:xfrm>
              <a:off x="5905564" y="3792374"/>
              <a:ext cx="3556800" cy="0"/>
            </a:xfrm>
            <a:prstGeom prst="line">
              <a:avLst/>
            </a:prstGeom>
            <a:solidFill>
              <a:srgbClr val="ABEC70"/>
            </a:solidFill>
            <a:ln w="12700" cmpd="tri">
              <a:solidFill>
                <a:schemeClr val="bg1"/>
              </a:solidFill>
            </a:ln>
            <a:effectLst>
              <a:glow rad="63500">
                <a:schemeClr val="tx1"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uppieren 189"/>
          <p:cNvGrpSpPr/>
          <p:nvPr/>
        </p:nvGrpSpPr>
        <p:grpSpPr>
          <a:xfrm>
            <a:off x="4372744" y="2087513"/>
            <a:ext cx="1314703" cy="1959563"/>
            <a:chOff x="5956536" y="1685956"/>
            <a:chExt cx="1876763" cy="2858400"/>
          </a:xfrm>
        </p:grpSpPr>
        <p:sp>
          <p:nvSpPr>
            <p:cNvPr id="201" name="Rechteck 200"/>
            <p:cNvSpPr/>
            <p:nvPr userDrawn="1"/>
          </p:nvSpPr>
          <p:spPr>
            <a:xfrm>
              <a:off x="7756536" y="3895911"/>
              <a:ext cx="72000" cy="72000"/>
            </a:xfrm>
            <a:prstGeom prst="rect">
              <a:avLst/>
            </a:prstGeom>
            <a:ln w="3175"/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Rechteck 242"/>
            <p:cNvSpPr/>
            <p:nvPr userDrawn="1"/>
          </p:nvSpPr>
          <p:spPr>
            <a:xfrm>
              <a:off x="6105128" y="3375000"/>
              <a:ext cx="54000" cy="54000"/>
            </a:xfrm>
            <a:prstGeom prst="rect">
              <a:avLst/>
            </a:prstGeom>
            <a:ln w="3175"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Rechteck 243"/>
            <p:cNvSpPr/>
            <p:nvPr userDrawn="1"/>
          </p:nvSpPr>
          <p:spPr>
            <a:xfrm>
              <a:off x="7616538" y="3375001"/>
              <a:ext cx="54000" cy="54000"/>
            </a:xfrm>
            <a:prstGeom prst="rect">
              <a:avLst/>
            </a:prstGeom>
            <a:ln w="3175"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Rechteck 244"/>
            <p:cNvSpPr/>
            <p:nvPr userDrawn="1"/>
          </p:nvSpPr>
          <p:spPr>
            <a:xfrm>
              <a:off x="5956536" y="3905095"/>
              <a:ext cx="72000" cy="72000"/>
            </a:xfrm>
            <a:prstGeom prst="rect">
              <a:avLst/>
            </a:prstGeom>
            <a:ln w="3175"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perspectiveRelaxedModerately" fov="7200000">
                <a:rot lat="17400000" lon="0" rev="0"/>
              </a:camera>
              <a:lightRig rig="harsh" dir="t"/>
            </a:scene3d>
            <a:sp3d extrusionH="965200" contourW="2540" prstMaterial="powder">
              <a:extrusionClr>
                <a:schemeClr val="bg1">
                  <a:lumMod val="75000"/>
                </a:schemeClr>
              </a:extrusionClr>
              <a:contourClr>
                <a:schemeClr val="tx1"/>
              </a:contourClr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6" name="Gruppieren 245"/>
            <p:cNvGrpSpPr/>
            <p:nvPr userDrawn="1"/>
          </p:nvGrpSpPr>
          <p:grpSpPr>
            <a:xfrm>
              <a:off x="6090839" y="1685956"/>
              <a:ext cx="1605600" cy="2858400"/>
              <a:chOff x="6090839" y="1685956"/>
              <a:chExt cx="1605600" cy="2858400"/>
            </a:xfrm>
            <a:effectLst/>
            <a:scene3d>
              <a:camera prst="perspectiveRelaxedModerately" fov="7200000">
                <a:rot lat="17400000" lon="0" rev="0"/>
              </a:camera>
              <a:lightRig rig="threePt" dir="t"/>
            </a:scene3d>
          </p:grpSpPr>
          <p:grpSp>
            <p:nvGrpSpPr>
              <p:cNvPr id="250" name="Gruppieren 249"/>
              <p:cNvGrpSpPr>
                <a:grpSpLocks noChangeAspect="1"/>
              </p:cNvGrpSpPr>
              <p:nvPr userDrawn="1"/>
            </p:nvGrpSpPr>
            <p:grpSpPr>
              <a:xfrm>
                <a:off x="6113843" y="1700808"/>
                <a:ext cx="1556695" cy="2808312"/>
                <a:chOff x="6195726" y="1124744"/>
                <a:chExt cx="2957426" cy="5335259"/>
              </a:xfrm>
            </p:grpSpPr>
            <p:sp>
              <p:nvSpPr>
                <p:cNvPr id="252" name="Rechteck 251"/>
                <p:cNvSpPr>
                  <a:spLocks/>
                </p:cNvSpPr>
                <p:nvPr userDrawn="1"/>
              </p:nvSpPr>
              <p:spPr>
                <a:xfrm>
                  <a:off x="6195726" y="1124744"/>
                  <a:ext cx="2957426" cy="5335259"/>
                </a:xfrm>
                <a:prstGeom prst="rect">
                  <a:avLst/>
                </a:prstGeom>
                <a:solidFill>
                  <a:srgbClr val="006600"/>
                </a:solidFill>
                <a:ln w="38100" cmpd="sng">
                  <a:solidFill>
                    <a:schemeClr val="bg1"/>
                  </a:solidFill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sp3d>
                  <a:bevelB w="0" h="63500"/>
                </a:sp3d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53" name="Gerade Verbindung 252"/>
                <p:cNvCxnSpPr>
                  <a:stCxn id="252" idx="2"/>
                </p:cNvCxnSpPr>
                <p:nvPr userDrawn="1"/>
              </p:nvCxnSpPr>
              <p:spPr>
                <a:xfrm flipV="1">
                  <a:off x="7674439" y="1124744"/>
                  <a:ext cx="5316" cy="5335259"/>
                </a:xfrm>
                <a:prstGeom prst="line">
                  <a:avLst/>
                </a:prstGeom>
                <a:solidFill>
                  <a:srgbClr val="ABEC70"/>
                </a:solidFill>
                <a:ln w="28575" cmpd="sng">
                  <a:solidFill>
                    <a:srgbClr val="FFFFFF"/>
                  </a:solidFill>
                </a:ln>
                <a:sp3d>
                  <a:bevelB w="0" h="88900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1" name="Rechteck 250"/>
              <p:cNvSpPr/>
              <p:nvPr userDrawn="1"/>
            </p:nvSpPr>
            <p:spPr>
              <a:xfrm>
                <a:off x="6090839" y="1685956"/>
                <a:ext cx="1605600" cy="2858400"/>
              </a:xfrm>
              <a:prstGeom prst="rect">
                <a:avLst/>
              </a:prstGeom>
              <a:noFill/>
              <a:effectLst/>
              <a:sp3d>
                <a:bevelB w="0" h="63500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47" name="Gruppieren 246"/>
            <p:cNvGrpSpPr/>
            <p:nvPr userDrawn="1"/>
          </p:nvGrpSpPr>
          <p:grpSpPr>
            <a:xfrm>
              <a:off x="5961299" y="2953156"/>
              <a:ext cx="1872000" cy="162000"/>
              <a:chOff x="5961299" y="2953156"/>
              <a:chExt cx="1872000" cy="162000"/>
            </a:xfrm>
          </p:grpSpPr>
          <p:sp>
            <p:nvSpPr>
              <p:cNvPr id="248" name="Rechteck 247"/>
              <p:cNvSpPr/>
              <p:nvPr userDrawn="1"/>
            </p:nvSpPr>
            <p:spPr>
              <a:xfrm>
                <a:off x="5961299" y="2960356"/>
                <a:ext cx="1872000" cy="1548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006600"/>
                </a:bgClr>
              </a:patt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9" name="Rechteck 248"/>
              <p:cNvSpPr/>
              <p:nvPr userDrawn="1"/>
            </p:nvSpPr>
            <p:spPr>
              <a:xfrm>
                <a:off x="5966061" y="2953156"/>
                <a:ext cx="1861200" cy="14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3" name="Gerade Verbindung mit Pfeil 2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Personen</a:t>
            </a:r>
          </a:p>
          <a:p>
            <a:endParaRPr lang="de-DE" b="1" dirty="0"/>
          </a:p>
        </p:txBody>
      </p:sp>
      <p:sp>
        <p:nvSpPr>
          <p:cNvPr id="61" name="Smiley 60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Smiley 61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Smiley 62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Smiley 63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Smiley 64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Smiley 65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Smiley 66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Smiley 67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triangle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Smiley 68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triangle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 smtClean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71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 smtClean="0"/>
              <a:t>Lehrer/ Trainer</a:t>
            </a:r>
          </a:p>
        </p:txBody>
      </p:sp>
      <p:sp>
        <p:nvSpPr>
          <p:cNvPr id="72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 smtClean="0"/>
              <a:t>Team A 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25630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30993" y="3968202"/>
            <a:ext cx="1721858" cy="22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45" y="319374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69" y="322079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80" y="340976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26" y="340459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96" y="327594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5" y="326631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16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52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750010" y="4162660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867900" y="42732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902410" y="4545943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4020300" y="465655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71302" y="430641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042067" y="423499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287615" y="46209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58380" y="454954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121228" y="355190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220952" y="3810082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917885" y="3770361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843987" y="353156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72589" y="3788766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04051" y="355474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301706" y="3816359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228029" y="357555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8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bgerundetes Rechteck 95"/>
          <p:cNvSpPr>
            <a:spLocks noChangeAspect="1"/>
          </p:cNvSpPr>
          <p:nvPr/>
        </p:nvSpPr>
        <p:spPr>
          <a:xfrm>
            <a:off x="2143509" y="42676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97" name="Abgerundetes Rechteck 96"/>
          <p:cNvSpPr>
            <a:spLocks noChangeAspect="1"/>
          </p:cNvSpPr>
          <p:nvPr/>
        </p:nvSpPr>
        <p:spPr>
          <a:xfrm>
            <a:off x="657927" y="43476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773127" y="1901243"/>
            <a:ext cx="360000" cy="360000"/>
            <a:chOff x="-1563664" y="2228877"/>
            <a:chExt cx="360000" cy="360000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1" name="Abgerundetes Rechteck 10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Rad 10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0" name="Rechteck 9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1845103" y="1798285"/>
            <a:ext cx="360000" cy="360000"/>
            <a:chOff x="8244209" y="2420888"/>
            <a:chExt cx="360000" cy="3600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6" name="Abgerundetes Rechteck 10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ad 10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echteck 10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1120425" y="3019119"/>
            <a:ext cx="367832" cy="374249"/>
            <a:chOff x="-1563664" y="2804981"/>
            <a:chExt cx="367832" cy="374249"/>
          </a:xfrm>
        </p:grpSpPr>
        <p:sp>
          <p:nvSpPr>
            <p:cNvPr id="109" name="Rad 10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974510" y="3055050"/>
            <a:ext cx="369526" cy="374249"/>
            <a:chOff x="-1023743" y="2804981"/>
            <a:chExt cx="369526" cy="374249"/>
          </a:xfrm>
        </p:grpSpPr>
        <p:sp>
          <p:nvSpPr>
            <p:cNvPr id="112" name="Rad 11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25527" y="2053643"/>
            <a:ext cx="360000" cy="360000"/>
            <a:chOff x="-1563664" y="2228877"/>
            <a:chExt cx="360000" cy="360000"/>
          </a:xfrm>
        </p:grpSpPr>
        <p:grpSp>
          <p:nvGrpSpPr>
            <p:cNvPr id="115" name="Gruppieren 11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7" name="Abgerundetes Rechteck 11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Rad 11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Rechteck 11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077927" y="2206043"/>
            <a:ext cx="360000" cy="360000"/>
            <a:chOff x="-1563664" y="2228877"/>
            <a:chExt cx="360000" cy="360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2" name="Abgerundetes Rechteck 12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Rad 12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230327" y="2358443"/>
            <a:ext cx="360000" cy="360000"/>
            <a:chOff x="-1563664" y="2228877"/>
            <a:chExt cx="360000" cy="360000"/>
          </a:xfrm>
        </p:grpSpPr>
        <p:grpSp>
          <p:nvGrpSpPr>
            <p:cNvPr id="125" name="Gruppieren 1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Rad 1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Rechteck 1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997503" y="1950685"/>
            <a:ext cx="360000" cy="360000"/>
            <a:chOff x="8244209" y="2420888"/>
            <a:chExt cx="360000" cy="360000"/>
          </a:xfrm>
        </p:grpSpPr>
        <p:grpSp>
          <p:nvGrpSpPr>
            <p:cNvPr id="130" name="Gruppieren 12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2" name="Abgerundetes Rechteck 13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ad 13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1" name="Rechteck 13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2149903" y="2103085"/>
            <a:ext cx="360000" cy="360000"/>
            <a:chOff x="8244209" y="2420888"/>
            <a:chExt cx="360000" cy="360000"/>
          </a:xfrm>
        </p:grpSpPr>
        <p:grpSp>
          <p:nvGrpSpPr>
            <p:cNvPr id="135" name="Gruppieren 13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7" name="Abgerundetes Rechteck 13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Rad 13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Rechteck 13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2302303" y="2255485"/>
            <a:ext cx="360000" cy="360000"/>
            <a:chOff x="8244209" y="2420888"/>
            <a:chExt cx="360000" cy="3600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ad 1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Rechteck 1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1272825" y="3171519"/>
            <a:ext cx="367832" cy="374249"/>
            <a:chOff x="-1563664" y="2804981"/>
            <a:chExt cx="367832" cy="374249"/>
          </a:xfrm>
        </p:grpSpPr>
        <p:sp>
          <p:nvSpPr>
            <p:cNvPr id="145" name="Rad 14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47" name="Gruppieren 146"/>
          <p:cNvGrpSpPr/>
          <p:nvPr/>
        </p:nvGrpSpPr>
        <p:grpSpPr>
          <a:xfrm>
            <a:off x="1425225" y="3323919"/>
            <a:ext cx="367832" cy="374249"/>
            <a:chOff x="-1563664" y="2804981"/>
            <a:chExt cx="367832" cy="374249"/>
          </a:xfrm>
        </p:grpSpPr>
        <p:sp>
          <p:nvSpPr>
            <p:cNvPr id="148" name="Rad 14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0" name="Gruppieren 149"/>
          <p:cNvGrpSpPr/>
          <p:nvPr/>
        </p:nvGrpSpPr>
        <p:grpSpPr>
          <a:xfrm>
            <a:off x="1577625" y="3476319"/>
            <a:ext cx="367832" cy="374249"/>
            <a:chOff x="-1563664" y="2804981"/>
            <a:chExt cx="367832" cy="374249"/>
          </a:xfrm>
        </p:grpSpPr>
        <p:sp>
          <p:nvSpPr>
            <p:cNvPr id="151" name="Rad 15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1730025" y="3628719"/>
            <a:ext cx="367832" cy="374249"/>
            <a:chOff x="-1563664" y="2804981"/>
            <a:chExt cx="367832" cy="374249"/>
          </a:xfrm>
        </p:grpSpPr>
        <p:sp>
          <p:nvSpPr>
            <p:cNvPr id="154" name="Rad 15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2126910" y="3207450"/>
            <a:ext cx="369526" cy="374249"/>
            <a:chOff x="-1023743" y="2804981"/>
            <a:chExt cx="369526" cy="374249"/>
          </a:xfrm>
        </p:grpSpPr>
        <p:sp>
          <p:nvSpPr>
            <p:cNvPr id="157" name="Rad 15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279310" y="3359850"/>
            <a:ext cx="369526" cy="374249"/>
            <a:chOff x="-1023743" y="2804981"/>
            <a:chExt cx="369526" cy="374249"/>
          </a:xfrm>
        </p:grpSpPr>
        <p:sp>
          <p:nvSpPr>
            <p:cNvPr id="160" name="Rad 15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2431710" y="3512250"/>
            <a:ext cx="369526" cy="374249"/>
            <a:chOff x="-1023743" y="2804981"/>
            <a:chExt cx="369526" cy="374249"/>
          </a:xfrm>
        </p:grpSpPr>
        <p:sp>
          <p:nvSpPr>
            <p:cNvPr id="163" name="Rad 16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5" name="Gruppieren 164"/>
          <p:cNvGrpSpPr/>
          <p:nvPr/>
        </p:nvGrpSpPr>
        <p:grpSpPr>
          <a:xfrm>
            <a:off x="2584110" y="3664650"/>
            <a:ext cx="369526" cy="374249"/>
            <a:chOff x="-1023743" y="2804981"/>
            <a:chExt cx="369526" cy="374249"/>
          </a:xfrm>
        </p:grpSpPr>
        <p:sp>
          <p:nvSpPr>
            <p:cNvPr id="166" name="Rad 16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68" name="Abgerundetes Rechteck 167"/>
          <p:cNvSpPr>
            <a:spLocks noChangeAspect="1"/>
          </p:cNvSpPr>
          <p:nvPr/>
        </p:nvSpPr>
        <p:spPr>
          <a:xfrm>
            <a:off x="810327" y="45000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69" name="Abgerundetes Rechteck 168"/>
          <p:cNvSpPr>
            <a:spLocks noChangeAspect="1"/>
          </p:cNvSpPr>
          <p:nvPr/>
        </p:nvSpPr>
        <p:spPr>
          <a:xfrm>
            <a:off x="962727" y="46524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0" name="Abgerundetes Rechteck 169"/>
          <p:cNvSpPr>
            <a:spLocks noChangeAspect="1"/>
          </p:cNvSpPr>
          <p:nvPr/>
        </p:nvSpPr>
        <p:spPr>
          <a:xfrm>
            <a:off x="1115127" y="48048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1" name="Abgerundetes Rechteck 170"/>
          <p:cNvSpPr>
            <a:spLocks noChangeAspect="1"/>
          </p:cNvSpPr>
          <p:nvPr/>
        </p:nvSpPr>
        <p:spPr>
          <a:xfrm>
            <a:off x="2295909" y="44200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2" name="Abgerundetes Rechteck 171"/>
          <p:cNvSpPr>
            <a:spLocks noChangeAspect="1"/>
          </p:cNvSpPr>
          <p:nvPr/>
        </p:nvSpPr>
        <p:spPr>
          <a:xfrm>
            <a:off x="2448309" y="45724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3" name="Abgerundetes Rechteck 172"/>
          <p:cNvSpPr>
            <a:spLocks noChangeAspect="1"/>
          </p:cNvSpPr>
          <p:nvPr/>
        </p:nvSpPr>
        <p:spPr>
          <a:xfrm>
            <a:off x="2600709" y="47248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pic>
        <p:nvPicPr>
          <p:cNvPr id="190" name="Grafik 18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789" r="98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41" y="1322325"/>
            <a:ext cx="3090672" cy="640080"/>
          </a:xfrm>
          <a:prstGeom prst="rect">
            <a:avLst/>
          </a:prstGeom>
        </p:spPr>
      </p:pic>
      <p:pic>
        <p:nvPicPr>
          <p:cNvPr id="193" name="Grafik 1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310267"/>
            <a:ext cx="1560576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miley 12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xmlns="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xmlns="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Smiley 29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70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50" y="4738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46518" y="117488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80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Abgerundetes Rechteck 5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009571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9" name="Gruppieren 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ad 1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hteck 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ad 1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19" name="Rad 1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2" name="Rad 2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Rad 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echteck 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ad 3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hteck 3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7" name="Abgerundetes Rechteck 3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Rad 3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Rechteck 3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2" name="Abgerundetes Rechteck 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ad 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Rechteck 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5" name="Gruppieren 4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Rad 4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Rechteck 4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0" name="Gruppieren 4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ad 5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Rechteck 5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5" name="Rad 5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8" name="Rad 5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1" name="Rad 6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4" name="Rad 6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5" name="Rechteck 6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7" name="Rad 6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8" name="Rechteck 6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0" name="Rad 6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1" name="Rechteck 7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3" name="Rad 7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6" name="Rad 7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sp>
        <p:nvSpPr>
          <p:cNvPr id="78" name="Abgerundetes Rechteck 77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4" name="Smiley 83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5" name="Gerade Verbindung mit Pfeil 8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433735" y="6780115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Gerade Verbindung mit Pfeil 8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444886" y="6433557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Smiley 86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Smiley 88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Smiley 89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miley 90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96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97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98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99" name="Inhaltsplatzhalter 1"/>
          <p:cNvSpPr txBox="1">
            <a:spLocks/>
          </p:cNvSpPr>
          <p:nvPr/>
        </p:nvSpPr>
        <p:spPr>
          <a:xfrm>
            <a:off x="10055249" y="4185088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77836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Abgerundetes Rechteck 9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>
            <a:spLocks noChangeAspect="1"/>
          </p:cNvSpPr>
          <p:nvPr/>
        </p:nvSpPr>
        <p:spPr>
          <a:xfrm>
            <a:off x="10137576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5" name="Abgerundetes Rechteck 14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6" name="Rad 15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Rechteck 13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20" name="Abgerundetes Rechteck 19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Rad 20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Rechteck 18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23" name="Rad 22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6" name="Rad 2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Rad 3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Rechteck 2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6" name="Abgerundetes Rechteck 35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Rad 36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5" name="Rechteck 34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38" name="Gruppieren 37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41" name="Abgerundetes Rechteck 4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Rad 4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echteck 3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4" name="Gruppieren 4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6" name="Abgerundetes Rechteck 4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Rad 4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echteck 4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9" name="Gruppieren 48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1" name="Abgerundetes Rechteck 50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Rad 51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Rechteck 49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4" name="Gruppieren 5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6" name="Abgerundetes Rechteck 5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ad 5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Rechteck 5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Pylone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9" name="Rad 5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62" name="Rad 61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5" name="Rad 6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8" name="Rad 6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71" name="Rad 70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4" name="Rad 73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echteck 74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7" name="Rad 7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80" name="Rad 7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1" name="Rechteck 8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 smtClean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  <a:endParaRPr lang="de-DE" sz="5400" b="1" dirty="0">
                <a:ln w="900" cmpd="sng">
                  <a:noFill/>
                  <a:prstDash val="solid"/>
                </a:ln>
                <a:effectLst/>
              </a:endParaRPr>
            </a:p>
          </p:txBody>
        </p:sp>
      </p:grp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4" name="Abgerundetes Rechteck 83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Linie</a:t>
            </a:r>
            <a:endParaRPr lang="de-DE" sz="600" dirty="0"/>
          </a:p>
        </p:txBody>
      </p:sp>
      <p:sp>
        <p:nvSpPr>
          <p:cNvPr id="85" name="Abgerundetes Rechteck 84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6" name="Abgerundetes Rechteck 85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7" name="Abgerundetes Rechteck 86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Linie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9" name="Gerade Verbindung mit Pfeil 88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433735" y="6780115"/>
            <a:ext cx="814113" cy="0"/>
          </a:xfrm>
          <a:prstGeom prst="straightConnector1">
            <a:avLst/>
          </a:prstGeom>
          <a:ln w="12700"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Gerade Verbindung mit Pfeil 89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444886" y="6433557"/>
            <a:ext cx="814113" cy="0"/>
          </a:xfrm>
          <a:prstGeom prst="straightConnector1">
            <a:avLst/>
          </a:prstGeom>
          <a:ln w="12700">
            <a:prstDash val="sysDash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Smiley 90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Smiley 94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Smiley 95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Smiley 96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miley 97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 smtClean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100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01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02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03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</p:spTree>
    <p:extLst>
      <p:ext uri="{BB962C8B-B14F-4D97-AF65-F5344CB8AC3E}">
        <p14:creationId xmlns:p14="http://schemas.microsoft.com/office/powerpoint/2010/main" val="346191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48712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A4-Papier (210x297 mm)</PresentationFormat>
  <Paragraphs>105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188</cp:revision>
  <cp:lastPrinted>2015-12-22T11:42:47Z</cp:lastPrinted>
  <dcterms:created xsi:type="dcterms:W3CDTF">2015-12-15T22:51:18Z</dcterms:created>
  <dcterms:modified xsi:type="dcterms:W3CDTF">2018-02-13T13:46:39Z</dcterms:modified>
</cp:coreProperties>
</file>