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6"/>
  </p:notesMasterIdLst>
  <p:handoutMasterIdLst>
    <p:handoutMasterId r:id="rId7"/>
  </p:handoutMasterIdLst>
  <p:sldIdLst>
    <p:sldId id="269" r:id="rId2"/>
    <p:sldId id="274" r:id="rId3"/>
    <p:sldId id="275" r:id="rId4"/>
    <p:sldId id="280" r:id="rId5"/>
  </p:sldIdLst>
  <p:sldSz cx="9906000" cy="6858000" type="A4"/>
  <p:notesSz cx="985678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pos="6204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6239">
          <p15:clr>
            <a:srgbClr val="A4A3A4"/>
          </p15:clr>
        </p15:guide>
        <p15:guide id="5" orient="horz" pos="2478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pos="24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5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1986">
          <p15:clr>
            <a:srgbClr val="A4A3A4"/>
          </p15:clr>
        </p15:guide>
        <p15:guide id="6" orient="horz" pos="2141">
          <p15:clr>
            <a:srgbClr val="A4A3A4"/>
          </p15:clr>
        </p15:guide>
        <p15:guide id="7" pos="3132">
          <p15:clr>
            <a:srgbClr val="A4A3A4"/>
          </p15:clr>
        </p15:guide>
        <p15:guide id="8" pos="31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DA"/>
    <a:srgbClr val="0086EA"/>
    <a:srgbClr val="0070C0"/>
    <a:srgbClr val="0468E4"/>
    <a:srgbClr val="7FA3CF"/>
    <a:srgbClr val="5D60ED"/>
    <a:srgbClr val="F8DE70"/>
    <a:srgbClr val="FAE794"/>
    <a:srgbClr val="F3E63F"/>
    <a:srgbClr val="151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3" autoAdjust="0"/>
    <p:restoredTop sz="94556" autoAdjust="0"/>
  </p:normalViewPr>
  <p:slideViewPr>
    <p:cSldViewPr snapToObjects="1">
      <p:cViewPr varScale="1">
        <p:scale>
          <a:sx n="70" d="100"/>
          <a:sy n="70" d="100"/>
        </p:scale>
        <p:origin x="1077" y="45"/>
      </p:cViewPr>
      <p:guideLst>
        <p:guide orient="horz" pos="4065"/>
        <p:guide pos="6204"/>
        <p:guide orient="horz" pos="4319"/>
        <p:guide pos="6239"/>
        <p:guide orient="horz" pos="2478"/>
        <p:guide orient="horz" pos="4020"/>
        <p:guide pos="2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6" d="100"/>
          <a:sy n="116" d="100"/>
        </p:scale>
        <p:origin x="2118" y="84"/>
      </p:cViewPr>
      <p:guideLst>
        <p:guide orient="horz" pos="2880"/>
        <p:guide pos="2160"/>
        <p:guide orient="horz" pos="3105"/>
        <p:guide pos="2141"/>
        <p:guide orient="horz" pos="1986"/>
        <p:guide orient="horz" pos="2141"/>
        <p:guide pos="3132"/>
        <p:guide pos="310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3233" y="1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2B07-6EF8-4711-85F3-367E090E2F2D}" type="datetimeFigureOut">
              <a:rPr lang="de-DE" smtClean="0"/>
              <a:pPr/>
              <a:t>26.05.2018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83233" y="6456612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BB9CD-03E8-40B3-92D9-EC125631634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31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izenplatzhalter 7"/>
          <p:cNvSpPr>
            <a:spLocks noGrp="1"/>
          </p:cNvSpPr>
          <p:nvPr>
            <p:ph type="body" sz="quarter" idx="3"/>
          </p:nvPr>
        </p:nvSpPr>
        <p:spPr>
          <a:xfrm>
            <a:off x="967954" y="446510"/>
            <a:ext cx="1944216" cy="2592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de-DE" dirty="0"/>
          </a:p>
        </p:txBody>
      </p:sp>
      <p:sp>
        <p:nvSpPr>
          <p:cNvPr id="9" name="Folienbildplatzhalter 8"/>
          <p:cNvSpPr>
            <a:spLocks noGrp="1" noRot="1" noChangeAspect="1"/>
          </p:cNvSpPr>
          <p:nvPr>
            <p:ph type="sldImg" idx="2"/>
          </p:nvPr>
        </p:nvSpPr>
        <p:spPr>
          <a:xfrm>
            <a:off x="3087688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35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sa/3.0/de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sa/3.0/de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sa/3.0/de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sa/3.0/de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gro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214" y="-1690"/>
            <a:ext cx="9906000" cy="6856619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>
          <a:xfrm>
            <a:off x="-9525" y="-735750"/>
            <a:ext cx="9936000" cy="8640476"/>
            <a:chOff x="-9525" y="-650025"/>
            <a:chExt cx="9936000" cy="8640476"/>
          </a:xfrm>
        </p:grpSpPr>
        <p:pic>
          <p:nvPicPr>
            <p:cNvPr id="9" name="Inhaltsplatzhalter 3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6510" r="97064">
                          <a14:foregroundMark x1="96644" y1="13543" x2="96644" y2="13543"/>
                          <a14:foregroundMark x1="96644" y1="52668" x2="96644" y2="52668"/>
                          <a14:foregroundMark x1="26846" y1="7798" x2="26846" y2="7798"/>
                          <a14:backgroundMark x1="95050" y1="58687" x2="98826" y2="538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6" r="2933"/>
            <a:stretch/>
          </p:blipFill>
          <p:spPr>
            <a:xfrm>
              <a:off x="-9525" y="-650025"/>
              <a:ext cx="9936000" cy="8640476"/>
            </a:xfrm>
            <a:prstGeom prst="rect">
              <a:avLst/>
            </a:prstGeom>
          </p:spPr>
        </p:pic>
        <p:pic>
          <p:nvPicPr>
            <p:cNvPr id="10" name="Grafik 9" descr="PPT-Hintergrund-Seite-2.png"/>
            <p:cNvPicPr>
              <a:picLocks noChangeAspect="1"/>
            </p:cNvPicPr>
            <p:nvPr userDrawn="1"/>
          </p:nvPicPr>
          <p:blipFill rotWithShape="1">
            <a:blip r:embed="rId3" cstate="print"/>
            <a:srcRect l="2751" r="3261" b="85967"/>
            <a:stretch/>
          </p:blipFill>
          <p:spPr>
            <a:xfrm>
              <a:off x="272480" y="1009649"/>
              <a:ext cx="9008427" cy="867147"/>
            </a:xfrm>
            <a:prstGeom prst="rect">
              <a:avLst/>
            </a:prstGeom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Moderately" fov="4500000">
                <a:rot lat="21570000" lon="18000000" rev="0"/>
              </a:camera>
              <a:lightRig rig="threePt" dir="t"/>
            </a:scene3d>
            <a:sp3d>
              <a:bevelT w="25400" h="25400"/>
            </a:sp3d>
          </p:spPr>
        </p:pic>
      </p:grpSp>
      <p:pic>
        <p:nvPicPr>
          <p:cNvPr id="7" name="Grafik 6">
            <a:hlinkClick r:id="rId6"/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5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1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9525" y="7835"/>
            <a:ext cx="9917214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64076" y="118095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5" name="AutoShape 115"/>
          <p:cNvSpPr>
            <a:spLocks noChangeArrowheads="1"/>
          </p:cNvSpPr>
          <p:nvPr userDrawn="1"/>
        </p:nvSpPr>
        <p:spPr bwMode="auto">
          <a:xfrm>
            <a:off x="94556" y="1052736"/>
            <a:ext cx="9721080" cy="1362716"/>
          </a:xfrm>
          <a:prstGeom prst="roundRect">
            <a:avLst>
              <a:gd name="adj" fmla="val 10896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9" name="Rechteck 48"/>
          <p:cNvSpPr/>
          <p:nvPr userDrawn="1"/>
        </p:nvSpPr>
        <p:spPr>
          <a:xfrm>
            <a:off x="8121352" y="1189284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9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980578" y="1174770"/>
            <a:ext cx="705900" cy="22754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104" name="Textplatzhalter 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574065" y="1193777"/>
            <a:ext cx="5664299" cy="22393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41" name="Rechteck 140"/>
          <p:cNvSpPr/>
          <p:nvPr userDrawn="1"/>
        </p:nvSpPr>
        <p:spPr>
          <a:xfrm>
            <a:off x="1348685" y="1193778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87" name="Rechteck 86"/>
          <p:cNvSpPr/>
          <p:nvPr userDrawn="1"/>
        </p:nvSpPr>
        <p:spPr>
          <a:xfrm>
            <a:off x="18356" y="1423353"/>
            <a:ext cx="1224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Beschreibung</a:t>
            </a:r>
            <a:endParaRPr lang="de-DE" sz="1000" dirty="0"/>
          </a:p>
        </p:txBody>
      </p:sp>
      <p:sp>
        <p:nvSpPr>
          <p:cNvPr id="88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88320" y="118167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89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217950" y="1669573"/>
            <a:ext cx="9470101" cy="6971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pic>
        <p:nvPicPr>
          <p:cNvPr id="15" name="Inhaltsplatzhalter 3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510" r="97064">
                        <a14:foregroundMark x1="96644" y1="13543" x2="96644" y2="13543"/>
                        <a14:foregroundMark x1="96644" y1="52668" x2="96644" y2="52668"/>
                        <a14:foregroundMark x1="26846" y1="7798" x2="26846" y2="7798"/>
                        <a14:backgroundMark x1="95050" y1="58687" x2="98826" y2="53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46" r="2933"/>
          <a:stretch/>
        </p:blipFill>
        <p:spPr>
          <a:xfrm>
            <a:off x="2614032" y="2445795"/>
            <a:ext cx="4677937" cy="4068000"/>
          </a:xfrm>
          <a:prstGeom prst="rect">
            <a:avLst/>
          </a:prstGeom>
        </p:spPr>
      </p:pic>
      <p:pic>
        <p:nvPicPr>
          <p:cNvPr id="14" name="Grafik 13">
            <a:hlinkClick r:id="rId6"/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1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486" y="-11215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64076" y="118095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5" name="AutoShape 115"/>
          <p:cNvSpPr>
            <a:spLocks noChangeArrowheads="1"/>
          </p:cNvSpPr>
          <p:nvPr userDrawn="1"/>
        </p:nvSpPr>
        <p:spPr bwMode="auto">
          <a:xfrm>
            <a:off x="94556" y="1052736"/>
            <a:ext cx="9721080" cy="1362716"/>
          </a:xfrm>
          <a:prstGeom prst="roundRect">
            <a:avLst>
              <a:gd name="adj" fmla="val 10896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9" name="Rechteck 48"/>
          <p:cNvSpPr/>
          <p:nvPr userDrawn="1"/>
        </p:nvSpPr>
        <p:spPr>
          <a:xfrm>
            <a:off x="8121352" y="1189284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9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980578" y="1174770"/>
            <a:ext cx="705900" cy="22754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103" name="Rechteck 102"/>
          <p:cNvSpPr/>
          <p:nvPr userDrawn="1"/>
        </p:nvSpPr>
        <p:spPr>
          <a:xfrm>
            <a:off x="5055488" y="1206646"/>
            <a:ext cx="9916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Trainingsart</a:t>
            </a:r>
            <a:endParaRPr lang="de-DE" sz="1000" dirty="0"/>
          </a:p>
        </p:txBody>
      </p:sp>
      <p:sp>
        <p:nvSpPr>
          <p:cNvPr id="104" name="Textplatzhalter 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574066" y="1193777"/>
            <a:ext cx="2481422" cy="22393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4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27832" y="1202522"/>
            <a:ext cx="2021512" cy="22947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Art</a:t>
            </a:r>
          </a:p>
        </p:txBody>
      </p:sp>
      <p:sp>
        <p:nvSpPr>
          <p:cNvPr id="141" name="Rechteck 140"/>
          <p:cNvSpPr/>
          <p:nvPr userDrawn="1"/>
        </p:nvSpPr>
        <p:spPr>
          <a:xfrm>
            <a:off x="1348685" y="1193778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87" name="Rechteck 86"/>
          <p:cNvSpPr/>
          <p:nvPr userDrawn="1"/>
        </p:nvSpPr>
        <p:spPr>
          <a:xfrm>
            <a:off x="18356" y="1423353"/>
            <a:ext cx="1224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Beschreibung</a:t>
            </a:r>
            <a:endParaRPr lang="de-DE" sz="1000" dirty="0"/>
          </a:p>
        </p:txBody>
      </p:sp>
      <p:sp>
        <p:nvSpPr>
          <p:cNvPr id="88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88320" y="118167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89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217950" y="1669573"/>
            <a:ext cx="9470101" cy="6971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pic>
        <p:nvPicPr>
          <p:cNvPr id="16" name="Inhaltsplatzhalter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82" y="2484335"/>
            <a:ext cx="6596437" cy="3960000"/>
          </a:xfrm>
          <a:prstGeom prst="rect">
            <a:avLst/>
          </a:prstGeom>
        </p:spPr>
      </p:pic>
      <p:pic>
        <p:nvPicPr>
          <p:cNvPr id="17" name="Grafik 16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1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gro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486" y="-1690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Inhaltsplatzhalter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3" y="1021751"/>
            <a:ext cx="9128534" cy="5480079"/>
          </a:xfrm>
          <a:prstGeom prst="rect">
            <a:avLst/>
          </a:prstGeom>
        </p:spPr>
      </p:pic>
      <p:pic>
        <p:nvPicPr>
          <p:cNvPr id="7" name="Grafik 6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0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al_1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Rechteck 94"/>
          <p:cNvSpPr/>
          <p:nvPr userDrawn="1"/>
        </p:nvSpPr>
        <p:spPr>
          <a:xfrm>
            <a:off x="137465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96" name="Rechteck 95"/>
          <p:cNvSpPr/>
          <p:nvPr userDrawn="1"/>
        </p:nvSpPr>
        <p:spPr>
          <a:xfrm>
            <a:off x="2207695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97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46453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98" name="Rechteck 97"/>
          <p:cNvSpPr/>
          <p:nvPr userDrawn="1"/>
        </p:nvSpPr>
        <p:spPr>
          <a:xfrm>
            <a:off x="137465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99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68524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100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82470" y="1764775"/>
            <a:ext cx="3696993" cy="452476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01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79223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102" name="AutoShape 115"/>
          <p:cNvSpPr>
            <a:spLocks noChangeArrowheads="1"/>
          </p:cNvSpPr>
          <p:nvPr userDrawn="1"/>
        </p:nvSpPr>
        <p:spPr bwMode="auto">
          <a:xfrm>
            <a:off x="128464" y="1052736"/>
            <a:ext cx="3816423" cy="5346594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5441" r="3981" b="2611"/>
          <a:stretch/>
        </p:blipFill>
        <p:spPr>
          <a:xfrm>
            <a:off x="3990717" y="1959224"/>
            <a:ext cx="5867828" cy="3720026"/>
          </a:xfrm>
          <a:prstGeom prst="rect">
            <a:avLst/>
          </a:prstGeom>
        </p:spPr>
      </p:pic>
      <p:pic>
        <p:nvPicPr>
          <p:cNvPr id="14" name="Grafik 13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3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al_gro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5441" r="3981" b="2611"/>
          <a:stretch/>
        </p:blipFill>
        <p:spPr>
          <a:xfrm>
            <a:off x="-455775" y="0"/>
            <a:ext cx="10817550" cy="6858001"/>
          </a:xfrm>
          <a:prstGeom prst="rect">
            <a:avLst/>
          </a:prstGeom>
        </p:spPr>
      </p:pic>
      <p:pic>
        <p:nvPicPr>
          <p:cNvPr id="4" name="Grafik 3">
            <a:hlinkClick r:id="rId4"/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0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al_2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AutoShape 115"/>
          <p:cNvSpPr>
            <a:spLocks noChangeArrowheads="1"/>
          </p:cNvSpPr>
          <p:nvPr userDrawn="1"/>
        </p:nvSpPr>
        <p:spPr bwMode="auto">
          <a:xfrm>
            <a:off x="68331" y="1088739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52" name="Rechteck 51"/>
          <p:cNvSpPr/>
          <p:nvPr userDrawn="1"/>
        </p:nvSpPr>
        <p:spPr>
          <a:xfrm>
            <a:off x="92460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1" name="Rechteck 60"/>
          <p:cNvSpPr/>
          <p:nvPr userDrawn="1"/>
        </p:nvSpPr>
        <p:spPr>
          <a:xfrm>
            <a:off x="2162690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63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01448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64" name="Rechteck 63"/>
          <p:cNvSpPr/>
          <p:nvPr userDrawn="1"/>
        </p:nvSpPr>
        <p:spPr>
          <a:xfrm>
            <a:off x="92460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65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519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66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37465" y="1764775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34218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74" name="AutoShape 115"/>
          <p:cNvSpPr>
            <a:spLocks noChangeArrowheads="1"/>
          </p:cNvSpPr>
          <p:nvPr userDrawn="1"/>
        </p:nvSpPr>
        <p:spPr bwMode="auto">
          <a:xfrm>
            <a:off x="68884" y="3821397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75" name="Rechteck 74"/>
          <p:cNvSpPr/>
          <p:nvPr userDrawn="1"/>
        </p:nvSpPr>
        <p:spPr>
          <a:xfrm>
            <a:off x="93013" y="3895996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76" name="Rechteck 75"/>
          <p:cNvSpPr/>
          <p:nvPr userDrawn="1"/>
        </p:nvSpPr>
        <p:spPr>
          <a:xfrm>
            <a:off x="2163243" y="3866403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77" name="Textplatzhalter 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302001" y="4144316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78" name="Rechteck 77"/>
          <p:cNvSpPr/>
          <p:nvPr userDrawn="1"/>
        </p:nvSpPr>
        <p:spPr>
          <a:xfrm>
            <a:off x="93013" y="4163549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7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72" y="3899501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8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138018" y="4497433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8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134771" y="3895995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5441" r="3981" b="2611"/>
          <a:stretch/>
        </p:blipFill>
        <p:spPr>
          <a:xfrm>
            <a:off x="3971667" y="1959224"/>
            <a:ext cx="5867828" cy="3720026"/>
          </a:xfrm>
          <a:prstGeom prst="rect">
            <a:avLst/>
          </a:prstGeom>
        </p:spPr>
      </p:pic>
      <p:pic>
        <p:nvPicPr>
          <p:cNvPr id="22" name="Grafik 21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7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Grafik 3">
            <a:hlinkClick r:id="rId4"/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4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llen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Grafik 3">
            <a:hlinkClick r:id="rId3"/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5" y="1718810"/>
            <a:ext cx="9273250" cy="342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7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creativecommons.org/licenses/by-sa/3.0/de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7041367" y="5996113"/>
            <a:ext cx="2763119" cy="78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37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Universität Koblenz-Landau</a:t>
            </a:r>
          </a:p>
          <a:p>
            <a:pPr algn="r"/>
            <a:r>
              <a:rPr lang="de-DE" sz="1137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Campus Koblenz</a:t>
            </a:r>
          </a:p>
          <a:p>
            <a:pPr algn="r"/>
            <a:r>
              <a:rPr lang="de-DE" sz="1137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Institut</a:t>
            </a:r>
            <a:r>
              <a:rPr lang="de-DE" sz="1137" baseline="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für Sportwissenschaft (FB3)</a:t>
            </a:r>
          </a:p>
          <a:p>
            <a:pPr algn="r"/>
            <a:r>
              <a:rPr lang="de-DE" sz="1137" baseline="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Universitätsstraße 1, 56070 Koblenz</a:t>
            </a:r>
            <a:endParaRPr lang="de-DE" sz="1137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 descr="KNSU-PowerPoint-Vorlage-Seite-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602"/>
            <a:ext cx="9906000" cy="6856619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-12560" y="3602"/>
            <a:ext cx="9918560" cy="685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Inhaltsplatzhalter 3"/>
          <p:cNvPicPr>
            <a:picLocks noChangeAspect="1"/>
          </p:cNvPicPr>
          <p:nvPr userDrawn="1"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6510" r="97064">
                        <a14:foregroundMark x1="96644" y1="13543" x2="96644" y2="13543"/>
                        <a14:foregroundMark x1="96644" y1="52668" x2="96644" y2="52668"/>
                        <a14:foregroundMark x1="26846" y1="7798" x2="26846" y2="7798"/>
                        <a14:backgroundMark x1="95050" y1="58687" x2="98826" y2="53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7523" r="3079" b="13081"/>
          <a:stretch/>
        </p:blipFill>
        <p:spPr>
          <a:xfrm>
            <a:off x="0" y="0"/>
            <a:ext cx="9906000" cy="6860222"/>
          </a:xfrm>
          <a:prstGeom prst="rect">
            <a:avLst/>
          </a:prstGeom>
        </p:spPr>
      </p:pic>
      <p:pic>
        <p:nvPicPr>
          <p:cNvPr id="33" name="Grafik 32" descr="PPT-Hintergrund-Seite-2.png"/>
          <p:cNvPicPr>
            <a:picLocks noChangeAspect="1"/>
          </p:cNvPicPr>
          <p:nvPr userDrawn="1"/>
        </p:nvPicPr>
        <p:blipFill rotWithShape="1">
          <a:blip r:embed="rId14" cstate="print"/>
          <a:srcRect l="2751" r="3261" b="85967"/>
          <a:stretch/>
        </p:blipFill>
        <p:spPr>
          <a:xfrm>
            <a:off x="272480" y="1009649"/>
            <a:ext cx="9008427" cy="867147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 fov="4500000">
              <a:rot lat="21570000" lon="18000000" rev="0"/>
            </a:camera>
            <a:lightRig rig="threePt" dir="t"/>
          </a:scene3d>
          <a:sp3d>
            <a:bevelT w="25400" h="25400"/>
          </a:sp3d>
        </p:spPr>
      </p:pic>
      <p:pic>
        <p:nvPicPr>
          <p:cNvPr id="8" name="Grafik 7">
            <a:hlinkClick r:id="rId15"/>
          </p:cNvPr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8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4" r:id="rId2"/>
    <p:sldLayoutId id="2147483695" r:id="rId3"/>
    <p:sldLayoutId id="2147483708" r:id="rId4"/>
    <p:sldLayoutId id="2147483699" r:id="rId5"/>
    <p:sldLayoutId id="2147483707" r:id="rId6"/>
    <p:sldLayoutId id="2147483701" r:id="rId7"/>
    <p:sldLayoutId id="2147483676" r:id="rId8"/>
    <p:sldLayoutId id="2147483710" r:id="rId9"/>
  </p:sldLayoutIdLst>
  <p:hf hdr="0" dt="0"/>
  <p:txStyles>
    <p:titleStyle>
      <a:lvl1pPr algn="r" defTabSz="990641" rtl="0" eaLnBrk="1" latinLnBrk="0" hangingPunct="1">
        <a:spcBef>
          <a:spcPct val="0"/>
        </a:spcBef>
        <a:buNone/>
        <a:defRPr sz="5200" b="1" kern="1200">
          <a:solidFill>
            <a:schemeClr val="tx1"/>
          </a:solidFill>
          <a:latin typeface="Nottke" pitchFamily="2" charset="0"/>
          <a:ea typeface="+mj-ea"/>
          <a:cs typeface="+mj-cs"/>
        </a:defRPr>
      </a:lvl1pPr>
    </p:titleStyle>
    <p:bodyStyle>
      <a:lvl1pPr marL="371491" indent="-371491" algn="r" defTabSz="990641" rtl="0" eaLnBrk="1" latinLnBrk="0" hangingPunct="1">
        <a:spcBef>
          <a:spcPct val="20000"/>
        </a:spcBef>
        <a:buClr>
          <a:srgbClr val="00B050"/>
        </a:buClr>
        <a:buSzPct val="100000"/>
        <a:buFont typeface="Arial" pitchFamily="34" charset="0"/>
        <a:buChar char="●"/>
        <a:defRPr sz="21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04896" indent="-309575" algn="l" defTabSz="990641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301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622" indent="-247660" algn="l" defTabSz="990641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942" indent="-247660" algn="l" defTabSz="990641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262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583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903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10223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32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64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96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8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603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23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242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564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5C2089FD-BD0B-400A-B253-48A85F17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54" y="2342995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nhaltsplatzhalter 1">
            <a:extLst>
              <a:ext uri="{FF2B5EF4-FFF2-40B4-BE49-F238E27FC236}">
                <a16:creationId xmlns:a16="http://schemas.microsoft.com/office/drawing/2014/main" id="{023F7897-2DD1-4B7B-8A50-0D364BAA9A3E}"/>
              </a:ext>
            </a:extLst>
          </p:cNvPr>
          <p:cNvSpPr txBox="1">
            <a:spLocks/>
          </p:cNvSpPr>
          <p:nvPr/>
        </p:nvSpPr>
        <p:spPr>
          <a:xfrm>
            <a:off x="149895" y="1129643"/>
            <a:ext cx="9481067" cy="360040"/>
          </a:xfrm>
          <a:prstGeom prst="rect">
            <a:avLst/>
          </a:prstGeom>
        </p:spPr>
        <p:txBody>
          <a:bodyPr/>
          <a:lstStyle>
            <a:lvl1pPr marL="371491" indent="-371491" algn="r" defTabSz="99064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96" indent="-309575" algn="l" defTabSz="9906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301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622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942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262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583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903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223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Planungsvorlage zur Unterrichtsplanung in der Sporthalle</a:t>
            </a:r>
          </a:p>
          <a:p>
            <a:pPr algn="l"/>
            <a:endParaRPr lang="de-DE" b="1" dirty="0"/>
          </a:p>
        </p:txBody>
      </p:sp>
      <p:sp>
        <p:nvSpPr>
          <p:cNvPr id="23" name="Inhaltsplatzhalter 1">
            <a:extLst>
              <a:ext uri="{FF2B5EF4-FFF2-40B4-BE49-F238E27FC236}">
                <a16:creationId xmlns:a16="http://schemas.microsoft.com/office/drawing/2014/main" id="{4473CB92-4008-4182-B688-6761069A4EA6}"/>
              </a:ext>
            </a:extLst>
          </p:cNvPr>
          <p:cNvSpPr txBox="1">
            <a:spLocks/>
          </p:cNvSpPr>
          <p:nvPr/>
        </p:nvSpPr>
        <p:spPr>
          <a:xfrm>
            <a:off x="383012" y="5299268"/>
            <a:ext cx="1442634" cy="360040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b="1" dirty="0"/>
          </a:p>
        </p:txBody>
      </p:sp>
      <p:pic>
        <p:nvPicPr>
          <p:cNvPr id="24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F275994B-20B9-444A-8D95-642005C7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78" y="2370048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4149D9E3-B3CE-4075-B1C1-F5139F65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89" y="2559019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5F2D8F4F-7064-4DB8-BF4B-D53E907B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35" y="255384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34184958-C527-4875-96A6-15E5823A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02" y="231927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68C2B03B-05EB-43E2-9D6F-78363078C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261" y="2309652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B1BF4001-B454-4A23-92D3-7159BB27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89" y="250559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8DF08140-8BD9-48D4-8071-3142C0765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58" y="250559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Inhaltsplatzhalter 1">
            <a:extLst>
              <a:ext uri="{FF2B5EF4-FFF2-40B4-BE49-F238E27FC236}">
                <a16:creationId xmlns:a16="http://schemas.microsoft.com/office/drawing/2014/main" id="{C5262A3F-882F-4FD7-8188-5302A1F29450}"/>
              </a:ext>
            </a:extLst>
          </p:cNvPr>
          <p:cNvSpPr txBox="1">
            <a:spLocks/>
          </p:cNvSpPr>
          <p:nvPr/>
        </p:nvSpPr>
        <p:spPr>
          <a:xfrm>
            <a:off x="6019729" y="1808820"/>
            <a:ext cx="3568786" cy="360040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/>
              <a:t>Übungsmaterial</a:t>
            </a:r>
            <a:r>
              <a:rPr lang="de-DE" sz="2000" dirty="0"/>
              <a:t> ab Folie 2</a:t>
            </a:r>
            <a:endParaRPr lang="de-DE" dirty="0"/>
          </a:p>
        </p:txBody>
      </p:sp>
      <p:pic>
        <p:nvPicPr>
          <p:cNvPr id="32" name="Inhaltsplatzhalter 3">
            <a:extLst>
              <a:ext uri="{FF2B5EF4-FFF2-40B4-BE49-F238E27FC236}">
                <a16:creationId xmlns:a16="http://schemas.microsoft.com/office/drawing/2014/main" id="{E219C80D-5FF6-4289-9522-28A8B0A939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510" r="97064">
                        <a14:foregroundMark x1="96644" y1="13543" x2="96644" y2="13543"/>
                        <a14:foregroundMark x1="96644" y1="52668" x2="96644" y2="52668"/>
                        <a14:foregroundMark x1="26846" y1="7798" x2="26846" y2="7798"/>
                        <a14:backgroundMark x1="95050" y1="58687" x2="98826" y2="53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46" r="2933"/>
          <a:stretch/>
        </p:blipFill>
        <p:spPr>
          <a:xfrm>
            <a:off x="851009" y="1898830"/>
            <a:ext cx="4677937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9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6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9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910"/>
      </p:ext>
    </p:extLst>
  </p:cSld>
  <p:clrMapOvr>
    <a:masterClrMapping/>
  </p:clrMapOvr>
</p:sld>
</file>

<file path=ppt/theme/theme1.xml><?xml version="1.0" encoding="utf-8"?>
<a:theme xmlns:a="http://schemas.openxmlformats.org/drawingml/2006/main" name="Tennis-KNSU PowerPoint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kumimoji="0" sz="1000" b="1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A4-Papier (210 x 297 mm)</PresentationFormat>
  <Paragraphs>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Nottke</vt:lpstr>
      <vt:lpstr>Tennis-KNSU PowerPoint_Vorlage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Acer</dc:creator>
  <cp:lastModifiedBy>USER</cp:lastModifiedBy>
  <cp:revision>378</cp:revision>
  <cp:lastPrinted>2015-12-22T11:42:47Z</cp:lastPrinted>
  <dcterms:created xsi:type="dcterms:W3CDTF">2015-12-15T22:51:18Z</dcterms:created>
  <dcterms:modified xsi:type="dcterms:W3CDTF">2018-05-26T18:26:55Z</dcterms:modified>
</cp:coreProperties>
</file>