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"/>
  </p:notesMasterIdLst>
  <p:handoutMasterIdLst>
    <p:handoutMasterId r:id="rId7"/>
  </p:handoutMasterIdLst>
  <p:sldIdLst>
    <p:sldId id="269" r:id="rId2"/>
    <p:sldId id="275" r:id="rId3"/>
    <p:sldId id="276" r:id="rId4"/>
    <p:sldId id="277" r:id="rId5"/>
  </p:sldIdLst>
  <p:sldSz cx="9906000" cy="6858000" type="A4"/>
  <p:notesSz cx="985678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65">
          <p15:clr>
            <a:srgbClr val="A4A3A4"/>
          </p15:clr>
        </p15:guide>
        <p15:guide id="2" pos="6204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6239">
          <p15:clr>
            <a:srgbClr val="A4A3A4"/>
          </p15:clr>
        </p15:guide>
        <p15:guide id="5" orient="horz" pos="2478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pos="2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1986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32">
          <p15:clr>
            <a:srgbClr val="A4A3A4"/>
          </p15:clr>
        </p15:guide>
        <p15:guide id="8" pos="31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DA"/>
    <a:srgbClr val="0086EA"/>
    <a:srgbClr val="0070C0"/>
    <a:srgbClr val="0468E4"/>
    <a:srgbClr val="7FA3CF"/>
    <a:srgbClr val="5D60ED"/>
    <a:srgbClr val="F8DE70"/>
    <a:srgbClr val="FAE794"/>
    <a:srgbClr val="F3E63F"/>
    <a:srgbClr val="151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71" autoAdjust="0"/>
    <p:restoredTop sz="94556" autoAdjust="0"/>
  </p:normalViewPr>
  <p:slideViewPr>
    <p:cSldViewPr snapToObjects="1">
      <p:cViewPr varScale="1">
        <p:scale>
          <a:sx n="60" d="100"/>
          <a:sy n="60" d="100"/>
        </p:scale>
        <p:origin x="-78" y="-1236"/>
      </p:cViewPr>
      <p:guideLst>
        <p:guide orient="horz" pos="4065"/>
        <p:guide orient="horz" pos="4319"/>
        <p:guide orient="horz" pos="2478"/>
        <p:guide orient="horz" pos="4020"/>
        <p:guide pos="6204"/>
        <p:guide pos="6239"/>
        <p:guide pos="2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6" d="100"/>
          <a:sy n="116" d="100"/>
        </p:scale>
        <p:origin x="2118" y="84"/>
      </p:cViewPr>
      <p:guideLst>
        <p:guide orient="horz" pos="2880"/>
        <p:guide orient="horz" pos="3105"/>
        <p:guide orient="horz" pos="1986"/>
        <p:guide orient="horz" pos="2141"/>
        <p:guide pos="2160"/>
        <p:guide pos="2141"/>
        <p:guide pos="3132"/>
        <p:guide pos="310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3233" y="1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2B07-6EF8-4711-85F3-367E090E2F2D}" type="datetimeFigureOut">
              <a:rPr lang="de-DE" smtClean="0"/>
              <a:pPr/>
              <a:t>13.2.2018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3233" y="6456612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BB9CD-03E8-40B3-92D9-EC125631634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31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izenplatzhalter 7"/>
          <p:cNvSpPr>
            <a:spLocks noGrp="1"/>
          </p:cNvSpPr>
          <p:nvPr>
            <p:ph type="body" sz="quarter" idx="3"/>
          </p:nvPr>
        </p:nvSpPr>
        <p:spPr>
          <a:xfrm>
            <a:off x="967954" y="446510"/>
            <a:ext cx="1944216" cy="2592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de-DE" dirty="0"/>
          </a:p>
        </p:txBody>
      </p:sp>
      <p:sp>
        <p:nvSpPr>
          <p:cNvPr id="9" name="Folienbildplatzhalter 8"/>
          <p:cNvSpPr>
            <a:spLocks noGrp="1" noRot="1" noChangeAspect="1"/>
          </p:cNvSpPr>
          <p:nvPr>
            <p:ph type="sldImg" idx="2"/>
          </p:nvPr>
        </p:nvSpPr>
        <p:spPr>
          <a:xfrm>
            <a:off x="3087688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35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3.0/de/" TargetMode="Externa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sa/3.0/de/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gro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214" y="-1690"/>
            <a:ext cx="9906000" cy="6856619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12094" y="-5292"/>
            <a:ext cx="10003085" cy="6860221"/>
            <a:chOff x="0" y="69566"/>
            <a:chExt cx="10003085" cy="6860221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2" b="13392"/>
            <a:stretch/>
          </p:blipFill>
          <p:spPr>
            <a:xfrm>
              <a:off x="0" y="69566"/>
              <a:ext cx="9906000" cy="6860221"/>
            </a:xfrm>
            <a:prstGeom prst="rect">
              <a:avLst/>
            </a:prstGeom>
          </p:spPr>
        </p:pic>
        <p:pic>
          <p:nvPicPr>
            <p:cNvPr id="16" name="Grafik 15" descr="PPT-Hintergrund-Seite-2.png"/>
            <p:cNvPicPr>
              <a:picLocks noChangeAspect="1"/>
            </p:cNvPicPr>
            <p:nvPr userDrawn="1"/>
          </p:nvPicPr>
          <p:blipFill rotWithShape="1">
            <a:blip r:embed="rId3" cstate="print"/>
            <a:srcRect l="2751" r="3261" b="85967"/>
            <a:stretch/>
          </p:blipFill>
          <p:spPr>
            <a:xfrm>
              <a:off x="535083" y="1079215"/>
              <a:ext cx="9468002" cy="911386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Moderately" fov="4500000">
                <a:rot lat="21570000" lon="18000000" rev="0"/>
              </a:camera>
              <a:lightRig rig="threePt" dir="t"/>
            </a:scene3d>
            <a:sp3d>
              <a:bevelT w="25400" h="25400"/>
            </a:sp3d>
          </p:spPr>
        </p:pic>
      </p:grpSp>
      <p:pic>
        <p:nvPicPr>
          <p:cNvPr id="7" name="Grafik 6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5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ätaraum 2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4309608" y="0"/>
            <a:ext cx="3299211" cy="939800"/>
            <a:chOff x="4309608" y="0"/>
            <a:chExt cx="3299211" cy="9398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" name="Gruppieren 4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" name="Gruppieren 2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7" name="Grafik 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8" name="Grafik 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uppieren 1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3" name="Grafik 1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4" name="Grafik 1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" name="Gruppieren 1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16" name="Gruppieren 1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0" name="Grafik 1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fik 2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uppieren 1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8" name="Grafik 1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fik 1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3" name="Gruppieren 22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24" name="Gruppieren 23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2" name="Gruppieren 31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6" name="Grafik 3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fik 3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uppieren 32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4" name="Grafik 3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Grafik 3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" name="Gruppieren 2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26" name="Gruppieren 2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0" name="Grafik 2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1" name="Grafik 3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uppieren 2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8" name="Grafik 2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9" name="Grafik 2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9" name="Gruppieren 38"/>
          <p:cNvGrpSpPr/>
          <p:nvPr userDrawn="1"/>
        </p:nvGrpSpPr>
        <p:grpSpPr>
          <a:xfrm>
            <a:off x="6469324" y="1384"/>
            <a:ext cx="3299211" cy="939800"/>
            <a:chOff x="4309608" y="0"/>
            <a:chExt cx="3299211" cy="939800"/>
          </a:xfrm>
        </p:grpSpPr>
        <p:grpSp>
          <p:nvGrpSpPr>
            <p:cNvPr id="40" name="Gruppieren 39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6" name="Gruppieren 55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64" name="Gruppieren 6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8" name="Grafik 6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9" name="Grafik 6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uppieren 6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6" name="Grafik 6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fik 6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uppieren 56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58" name="Gruppieren 57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2" name="Grafik 6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3" name="Grafik 6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uppieren 58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0" name="Grafik 5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1" name="Grafik 6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1" name="Gruppieren 40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42" name="Gruppieren 41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50" name="Gruppieren 49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4" name="Grafik 5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5" name="Grafik 5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uppieren 5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2" name="Grafik 5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3" name="Grafik 5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" name="Gruppieren 42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44" name="Gruppieren 4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8" name="Grafik 4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9" name="Grafik 4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uppieren 4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6" name="Grafik 4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afik 4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38" name="Textfeld 37"/>
          <p:cNvSpPr txBox="1"/>
          <p:nvPr userDrawn="1"/>
        </p:nvSpPr>
        <p:spPr>
          <a:xfrm>
            <a:off x="5471773" y="278650"/>
            <a:ext cx="4434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472B6"/>
                </a:solidFill>
                <a:effectLst/>
              </a:rPr>
              <a:t>GERÄTERAUM			2D   </a:t>
            </a:r>
            <a:endParaRPr lang="de-DE" sz="2400" b="1" dirty="0">
              <a:solidFill>
                <a:srgbClr val="0472B6"/>
              </a:solidFill>
              <a:effectLst/>
            </a:endParaRPr>
          </a:p>
        </p:txBody>
      </p:sp>
      <p:sp>
        <p:nvSpPr>
          <p:cNvPr id="70" name="Rechteck 69"/>
          <p:cNvSpPr>
            <a:spLocks/>
          </p:cNvSpPr>
          <p:nvPr userDrawn="1"/>
        </p:nvSpPr>
        <p:spPr>
          <a:xfrm>
            <a:off x="1" y="1031820"/>
            <a:ext cx="9906000" cy="536751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Rechteck 70"/>
          <p:cNvSpPr>
            <a:spLocks/>
          </p:cNvSpPr>
          <p:nvPr userDrawn="1"/>
        </p:nvSpPr>
        <p:spPr>
          <a:xfrm>
            <a:off x="0" y="6392433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hteck 71"/>
          <p:cNvSpPr>
            <a:spLocks/>
          </p:cNvSpPr>
          <p:nvPr userDrawn="1"/>
        </p:nvSpPr>
        <p:spPr>
          <a:xfrm>
            <a:off x="9611150" y="6399330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3" name="Grafik 72">
            <a:hlinkClick r:id="rId7"/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1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llen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Grafik 3">
            <a:hlinkClick r:id="rId3"/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5" y="1718810"/>
            <a:ext cx="9273250" cy="3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55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1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214" y="-1690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4076" y="118095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5" name="AutoShape 115"/>
          <p:cNvSpPr>
            <a:spLocks noChangeArrowheads="1"/>
          </p:cNvSpPr>
          <p:nvPr userDrawn="1"/>
        </p:nvSpPr>
        <p:spPr bwMode="auto">
          <a:xfrm>
            <a:off x="94556" y="1052736"/>
            <a:ext cx="9721080" cy="1362716"/>
          </a:xfrm>
          <a:prstGeom prst="roundRect">
            <a:avLst>
              <a:gd name="adj" fmla="val 10896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8121352" y="1189284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980578" y="1174770"/>
            <a:ext cx="705900" cy="22754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 smtClean="0"/>
              <a:t>Zeit</a:t>
            </a:r>
            <a:endParaRPr lang="de-DE" dirty="0"/>
          </a:p>
        </p:txBody>
      </p:sp>
      <p:sp>
        <p:nvSpPr>
          <p:cNvPr id="104" name="Textplatzhalter 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74065" y="1193777"/>
            <a:ext cx="5664299" cy="22393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Name</a:t>
            </a:r>
            <a:endParaRPr lang="de-DE" dirty="0"/>
          </a:p>
        </p:txBody>
      </p:sp>
      <p:sp>
        <p:nvSpPr>
          <p:cNvPr id="141" name="Rechteck 140"/>
          <p:cNvSpPr/>
          <p:nvPr userDrawn="1"/>
        </p:nvSpPr>
        <p:spPr>
          <a:xfrm>
            <a:off x="1348685" y="1193778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87" name="Rechteck 86"/>
          <p:cNvSpPr/>
          <p:nvPr userDrawn="1"/>
        </p:nvSpPr>
        <p:spPr>
          <a:xfrm>
            <a:off x="18356" y="1423353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Beschreibung</a:t>
            </a:r>
            <a:endParaRPr lang="de-DE" sz="1000" dirty="0"/>
          </a:p>
        </p:txBody>
      </p:sp>
      <p:sp>
        <p:nvSpPr>
          <p:cNvPr id="88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88320" y="118167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89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217950" y="1669573"/>
            <a:ext cx="9470101" cy="6971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508" y1="4535" x2="83264" y2="15274"/>
                        <a14:foregroundMark x1="88326" y1="11814" x2="99897" y2="15513"/>
                        <a14:foregroundMark x1="98864" y1="17422" x2="35021" y2="33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63" y="2444027"/>
            <a:ext cx="4699074" cy="4068000"/>
          </a:xfrm>
          <a:prstGeom prst="rect">
            <a:avLst/>
          </a:prstGeom>
        </p:spPr>
      </p:pic>
      <p:pic>
        <p:nvPicPr>
          <p:cNvPr id="14" name="Grafik 13">
            <a:hlinkClick r:id="rId6"/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1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486" y="-11215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4076" y="118095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5" name="AutoShape 115"/>
          <p:cNvSpPr>
            <a:spLocks noChangeArrowheads="1"/>
          </p:cNvSpPr>
          <p:nvPr userDrawn="1"/>
        </p:nvSpPr>
        <p:spPr bwMode="auto">
          <a:xfrm>
            <a:off x="94556" y="1052736"/>
            <a:ext cx="9721080" cy="1362716"/>
          </a:xfrm>
          <a:prstGeom prst="roundRect">
            <a:avLst>
              <a:gd name="adj" fmla="val 10896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8121352" y="1189284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980578" y="1174770"/>
            <a:ext cx="705900" cy="22754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 smtClean="0"/>
              <a:t>Zeit</a:t>
            </a:r>
            <a:endParaRPr lang="de-DE" dirty="0"/>
          </a:p>
        </p:txBody>
      </p:sp>
      <p:sp>
        <p:nvSpPr>
          <p:cNvPr id="103" name="Rechteck 102"/>
          <p:cNvSpPr/>
          <p:nvPr userDrawn="1"/>
        </p:nvSpPr>
        <p:spPr>
          <a:xfrm>
            <a:off x="5055488" y="1206646"/>
            <a:ext cx="9916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Trainingsart</a:t>
            </a:r>
            <a:endParaRPr lang="de-DE" sz="1000" dirty="0"/>
          </a:p>
        </p:txBody>
      </p:sp>
      <p:sp>
        <p:nvSpPr>
          <p:cNvPr id="104" name="Textplatzhalter 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74066" y="1193777"/>
            <a:ext cx="2481422" cy="22393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Name</a:t>
            </a:r>
            <a:endParaRPr lang="de-DE" dirty="0"/>
          </a:p>
        </p:txBody>
      </p:sp>
      <p:sp>
        <p:nvSpPr>
          <p:cNvPr id="14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27832" y="1202522"/>
            <a:ext cx="2021512" cy="22947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Art</a:t>
            </a:r>
            <a:endParaRPr lang="de-DE" dirty="0"/>
          </a:p>
        </p:txBody>
      </p:sp>
      <p:sp>
        <p:nvSpPr>
          <p:cNvPr id="141" name="Rechteck 140"/>
          <p:cNvSpPr/>
          <p:nvPr userDrawn="1"/>
        </p:nvSpPr>
        <p:spPr>
          <a:xfrm>
            <a:off x="1348685" y="1193778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87" name="Rechteck 86"/>
          <p:cNvSpPr/>
          <p:nvPr userDrawn="1"/>
        </p:nvSpPr>
        <p:spPr>
          <a:xfrm>
            <a:off x="18356" y="1423353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Beschreibung</a:t>
            </a:r>
            <a:endParaRPr lang="de-DE" sz="1000" dirty="0"/>
          </a:p>
        </p:txBody>
      </p:sp>
      <p:sp>
        <p:nvSpPr>
          <p:cNvPr id="88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88320" y="118167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89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217950" y="1669573"/>
            <a:ext cx="9470101" cy="6971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pic>
        <p:nvPicPr>
          <p:cNvPr id="36" name="Grafik 3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6" y="2505881"/>
            <a:ext cx="7856351" cy="3905370"/>
          </a:xfrm>
          <a:prstGeom prst="rect">
            <a:avLst/>
          </a:prstGeom>
        </p:spPr>
      </p:pic>
      <p:pic>
        <p:nvPicPr>
          <p:cNvPr id="16" name="Grafik 15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gro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486" y="-11215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" b="312"/>
          <a:stretch/>
        </p:blipFill>
        <p:spPr>
          <a:xfrm>
            <a:off x="81777" y="1376700"/>
            <a:ext cx="9742449" cy="4809949"/>
          </a:xfrm>
          <a:prstGeom prst="rect">
            <a:avLst/>
          </a:prstGeom>
        </p:spPr>
      </p:pic>
      <p:pic>
        <p:nvPicPr>
          <p:cNvPr id="5" name="Grafik 4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al_1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Rechteck 94"/>
          <p:cNvSpPr/>
          <p:nvPr userDrawn="1"/>
        </p:nvSpPr>
        <p:spPr>
          <a:xfrm>
            <a:off x="137465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96" name="Rechteck 95"/>
          <p:cNvSpPr/>
          <p:nvPr userDrawn="1"/>
        </p:nvSpPr>
        <p:spPr>
          <a:xfrm>
            <a:off x="2207695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97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46453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Name</a:t>
            </a:r>
            <a:endParaRPr lang="de-DE" dirty="0"/>
          </a:p>
        </p:txBody>
      </p:sp>
      <p:sp>
        <p:nvSpPr>
          <p:cNvPr id="98" name="Rechteck 97"/>
          <p:cNvSpPr/>
          <p:nvPr userDrawn="1"/>
        </p:nvSpPr>
        <p:spPr>
          <a:xfrm>
            <a:off x="137465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68524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100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82470" y="1764775"/>
            <a:ext cx="3696993" cy="45247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01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79223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 smtClean="0"/>
              <a:t>Zeit</a:t>
            </a:r>
            <a:endParaRPr lang="de-DE" dirty="0"/>
          </a:p>
        </p:txBody>
      </p:sp>
      <p:sp>
        <p:nvSpPr>
          <p:cNvPr id="102" name="AutoShape 115"/>
          <p:cNvSpPr>
            <a:spLocks noChangeArrowheads="1"/>
          </p:cNvSpPr>
          <p:nvPr userDrawn="1"/>
        </p:nvSpPr>
        <p:spPr bwMode="auto">
          <a:xfrm>
            <a:off x="128464" y="1052736"/>
            <a:ext cx="3816423" cy="5346594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pic>
        <p:nvPicPr>
          <p:cNvPr id="38" name="Inhaltsplatzhalter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3456" r="2840" b="550"/>
          <a:stretch/>
        </p:blipFill>
        <p:spPr>
          <a:xfrm>
            <a:off x="4007895" y="1819766"/>
            <a:ext cx="5850650" cy="394949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Grafik 12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3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al_gro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Inhaltsplatzhalter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3456" r="2840" b="550"/>
          <a:stretch/>
        </p:blipFill>
        <p:spPr>
          <a:xfrm>
            <a:off x="0" y="-21620"/>
            <a:ext cx="10181709" cy="687318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 rotWithShape="1">
          <a:blip r:embed="rId4" cstate="print"/>
          <a:srcRect b="85702"/>
          <a:stretch/>
        </p:blipFill>
        <p:spPr>
          <a:xfrm>
            <a:off x="3396875" y="1989469"/>
            <a:ext cx="3150350" cy="375841"/>
          </a:xfrm>
          <a:prstGeom prst="rect">
            <a:avLst/>
          </a:prstGeom>
        </p:spPr>
      </p:pic>
      <p:pic>
        <p:nvPicPr>
          <p:cNvPr id="5" name="Grafik 4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0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al_2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AutoShape 115"/>
          <p:cNvSpPr>
            <a:spLocks noChangeArrowheads="1"/>
          </p:cNvSpPr>
          <p:nvPr userDrawn="1"/>
        </p:nvSpPr>
        <p:spPr bwMode="auto">
          <a:xfrm>
            <a:off x="68331" y="1088739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52" name="Rechteck 51"/>
          <p:cNvSpPr/>
          <p:nvPr userDrawn="1"/>
        </p:nvSpPr>
        <p:spPr>
          <a:xfrm>
            <a:off x="92460" y="1163338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61" name="Rechteck 60"/>
          <p:cNvSpPr/>
          <p:nvPr userDrawn="1"/>
        </p:nvSpPr>
        <p:spPr>
          <a:xfrm>
            <a:off x="2162690" y="1133745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63" name="Textplatzhalter 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301448" y="1411658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Name</a:t>
            </a:r>
            <a:endParaRPr lang="de-DE" dirty="0"/>
          </a:p>
        </p:txBody>
      </p:sp>
      <p:sp>
        <p:nvSpPr>
          <p:cNvPr id="64" name="Rechteck 63"/>
          <p:cNvSpPr/>
          <p:nvPr userDrawn="1"/>
        </p:nvSpPr>
        <p:spPr>
          <a:xfrm>
            <a:off x="92460" y="1430891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65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519" y="1166843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66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37465" y="1764775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34218" y="1163337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 smtClean="0"/>
              <a:t>Zeit</a:t>
            </a:r>
            <a:endParaRPr lang="de-DE" dirty="0"/>
          </a:p>
        </p:txBody>
      </p:sp>
      <p:sp>
        <p:nvSpPr>
          <p:cNvPr id="74" name="AutoShape 115"/>
          <p:cNvSpPr>
            <a:spLocks noChangeArrowheads="1"/>
          </p:cNvSpPr>
          <p:nvPr userDrawn="1"/>
        </p:nvSpPr>
        <p:spPr bwMode="auto">
          <a:xfrm>
            <a:off x="68884" y="3821397"/>
            <a:ext cx="3826800" cy="2655296"/>
          </a:xfrm>
          <a:prstGeom prst="roundRect">
            <a:avLst>
              <a:gd name="adj" fmla="val 3098"/>
            </a:avLst>
          </a:prstGeom>
          <a:noFill/>
          <a:ln w="19050">
            <a:solidFill>
              <a:srgbClr val="0472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75" name="Rechteck 74"/>
          <p:cNvSpPr/>
          <p:nvPr userDrawn="1"/>
        </p:nvSpPr>
        <p:spPr>
          <a:xfrm>
            <a:off x="93013" y="3895996"/>
            <a:ext cx="625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Übung</a:t>
            </a:r>
            <a:endParaRPr lang="de-DE" sz="1100" dirty="0"/>
          </a:p>
        </p:txBody>
      </p:sp>
      <p:sp>
        <p:nvSpPr>
          <p:cNvPr id="76" name="Rechteck 75"/>
          <p:cNvSpPr/>
          <p:nvPr userDrawn="1"/>
        </p:nvSpPr>
        <p:spPr>
          <a:xfrm>
            <a:off x="2163243" y="3866403"/>
            <a:ext cx="104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Zeit in Min.</a:t>
            </a:r>
            <a:endParaRPr lang="de-DE" sz="1000" dirty="0"/>
          </a:p>
        </p:txBody>
      </p:sp>
      <p:sp>
        <p:nvSpPr>
          <p:cNvPr id="77" name="Textplatzhalter 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302001" y="4144316"/>
            <a:ext cx="2533010" cy="2621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Name</a:t>
            </a:r>
            <a:endParaRPr lang="de-DE" dirty="0"/>
          </a:p>
        </p:txBody>
      </p:sp>
      <p:sp>
        <p:nvSpPr>
          <p:cNvPr id="78" name="Rechteck 77"/>
          <p:cNvSpPr/>
          <p:nvPr userDrawn="1"/>
        </p:nvSpPr>
        <p:spPr>
          <a:xfrm>
            <a:off x="93013" y="4163549"/>
            <a:ext cx="1216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 der Übung</a:t>
            </a:r>
            <a:endParaRPr lang="de-DE" sz="1000" dirty="0"/>
          </a:p>
        </p:txBody>
      </p:sp>
      <p:sp>
        <p:nvSpPr>
          <p:cNvPr id="7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72" y="3899501"/>
            <a:ext cx="561607" cy="21805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8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138018" y="4497433"/>
            <a:ext cx="3696993" cy="18892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8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134771" y="3895995"/>
            <a:ext cx="705900" cy="19795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1000" b="0" baseline="0"/>
            </a:lvl1pPr>
          </a:lstStyle>
          <a:p>
            <a:pPr lvl="0"/>
            <a:r>
              <a:rPr lang="de-DE" dirty="0" smtClean="0"/>
              <a:t>Zeit</a:t>
            </a:r>
            <a:endParaRPr lang="de-DE" dirty="0"/>
          </a:p>
        </p:txBody>
      </p:sp>
      <p:pic>
        <p:nvPicPr>
          <p:cNvPr id="46" name="Inhaltsplatzhalter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3456" r="2840" b="550"/>
          <a:stretch/>
        </p:blipFill>
        <p:spPr>
          <a:xfrm>
            <a:off x="3969795" y="1800716"/>
            <a:ext cx="5850650" cy="394949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1" name="Grafik 20">
            <a:hlinkClick r:id="rId5"/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7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Grafik 3">
            <a:hlinkClick r:id="rId4"/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äteraum 3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-Hintergrund-Seite-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92"/>
            <a:ext cx="9906000" cy="6856619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769135" y="6508752"/>
            <a:ext cx="31369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0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8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Seite </a:t>
            </a:r>
            <a:fld id="{D68366FA-F089-4C7D-8555-2E2F6CF74201}" type="slidenum">
              <a:rPr kumimoji="0" lang="de-DE" sz="108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0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8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4309608" y="0"/>
            <a:ext cx="3299211" cy="939800"/>
            <a:chOff x="4309608" y="0"/>
            <a:chExt cx="3299211" cy="9398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" name="Gruppieren 4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" name="Gruppieren 2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7" name="Grafik 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8" name="Grafik 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uppieren 1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3" name="Grafik 1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4" name="Grafik 1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" name="Gruppieren 1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16" name="Gruppieren 1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0" name="Grafik 1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fik 2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uppieren 1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18" name="Grafik 1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fik 1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3" name="Gruppieren 22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24" name="Gruppieren 23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32" name="Gruppieren 31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6" name="Grafik 3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fik 3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uppieren 32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4" name="Grafik 3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Grafik 3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" name="Gruppieren 24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26" name="Gruppieren 25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30" name="Grafik 2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31" name="Grafik 3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uppieren 26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28" name="Grafik 2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29" name="Grafik 2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9" name="Gruppieren 38"/>
          <p:cNvGrpSpPr/>
          <p:nvPr userDrawn="1"/>
        </p:nvGrpSpPr>
        <p:grpSpPr>
          <a:xfrm>
            <a:off x="6469324" y="1384"/>
            <a:ext cx="3299211" cy="939800"/>
            <a:chOff x="4309608" y="0"/>
            <a:chExt cx="3299211" cy="939800"/>
          </a:xfrm>
        </p:grpSpPr>
        <p:grpSp>
          <p:nvGrpSpPr>
            <p:cNvPr id="40" name="Gruppieren 39"/>
            <p:cNvGrpSpPr/>
            <p:nvPr userDrawn="1"/>
          </p:nvGrpSpPr>
          <p:grpSpPr>
            <a:xfrm>
              <a:off x="4309608" y="0"/>
              <a:ext cx="1665709" cy="938416"/>
              <a:chOff x="4309608" y="0"/>
              <a:chExt cx="1665709" cy="938416"/>
            </a:xfrm>
          </p:grpSpPr>
          <p:grpSp>
            <p:nvGrpSpPr>
              <p:cNvPr id="56" name="Gruppieren 55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64" name="Gruppieren 6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8" name="Grafik 6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9" name="Grafik 6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uppieren 6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6" name="Grafik 6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fik 6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uppieren 56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58" name="Gruppieren 57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2" name="Grafik 6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3" name="Grafik 6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uppieren 58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60" name="Grafik 59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61" name="Grafik 60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1" name="Gruppieren 40"/>
            <p:cNvGrpSpPr/>
            <p:nvPr userDrawn="1"/>
          </p:nvGrpSpPr>
          <p:grpSpPr>
            <a:xfrm>
              <a:off x="5943110" y="1384"/>
              <a:ext cx="1665709" cy="938416"/>
              <a:chOff x="4309608" y="0"/>
              <a:chExt cx="1665709" cy="938416"/>
            </a:xfrm>
          </p:grpSpPr>
          <p:grpSp>
            <p:nvGrpSpPr>
              <p:cNvPr id="42" name="Gruppieren 41"/>
              <p:cNvGrpSpPr/>
              <p:nvPr userDrawn="1"/>
            </p:nvGrpSpPr>
            <p:grpSpPr>
              <a:xfrm>
                <a:off x="4309608" y="0"/>
                <a:ext cx="842297" cy="937032"/>
                <a:chOff x="4309608" y="0"/>
                <a:chExt cx="842297" cy="937032"/>
              </a:xfrm>
            </p:grpSpPr>
            <p:grpSp>
              <p:nvGrpSpPr>
                <p:cNvPr id="50" name="Gruppieren 49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4" name="Grafik 53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5" name="Grafik 54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uppieren 50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52" name="Grafik 51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53" name="Grafik 52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" name="Gruppieren 42"/>
              <p:cNvGrpSpPr/>
              <p:nvPr userDrawn="1"/>
            </p:nvGrpSpPr>
            <p:grpSpPr>
              <a:xfrm>
                <a:off x="5133020" y="1384"/>
                <a:ext cx="842297" cy="937032"/>
                <a:chOff x="4309608" y="0"/>
                <a:chExt cx="842297" cy="937032"/>
              </a:xfrm>
            </p:grpSpPr>
            <p:grpSp>
              <p:nvGrpSpPr>
                <p:cNvPr id="44" name="Gruppieren 43"/>
                <p:cNvGrpSpPr/>
                <p:nvPr userDrawn="1"/>
              </p:nvGrpSpPr>
              <p:grpSpPr>
                <a:xfrm>
                  <a:off x="4309608" y="0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8" name="Grafik 47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9" name="Grafik 48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uppieren 44"/>
                <p:cNvGrpSpPr/>
                <p:nvPr userDrawn="1"/>
              </p:nvGrpSpPr>
              <p:grpSpPr>
                <a:xfrm>
                  <a:off x="4727975" y="692"/>
                  <a:ext cx="423930" cy="936340"/>
                  <a:chOff x="4309608" y="0"/>
                  <a:chExt cx="423930" cy="936340"/>
                </a:xfrm>
              </p:grpSpPr>
              <p:pic>
                <p:nvPicPr>
                  <p:cNvPr id="46" name="Grafik 45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309608" y="0"/>
                    <a:ext cx="230588" cy="935648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afik 46" descr="PPT-Hintergrund-Seite-2.png"/>
                  <p:cNvPicPr>
                    <a:picLocks noChangeAspect="1"/>
                  </p:cNvPicPr>
                  <p:nvPr userDrawn="1"/>
                </p:nvPicPr>
                <p:blipFill rotWithShape="1">
                  <a:blip r:embed="rId3" cstate="print"/>
                  <a:srcRect l="43503" r="54170" b="86354"/>
                  <a:stretch/>
                </p:blipFill>
                <p:spPr>
                  <a:xfrm>
                    <a:off x="4502950" y="692"/>
                    <a:ext cx="230588" cy="935648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70" name="Rechteck 69"/>
          <p:cNvSpPr>
            <a:spLocks/>
          </p:cNvSpPr>
          <p:nvPr userDrawn="1"/>
        </p:nvSpPr>
        <p:spPr>
          <a:xfrm>
            <a:off x="1" y="1031820"/>
            <a:ext cx="9906000" cy="536751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Rechteck 70"/>
          <p:cNvSpPr>
            <a:spLocks/>
          </p:cNvSpPr>
          <p:nvPr userDrawn="1"/>
        </p:nvSpPr>
        <p:spPr>
          <a:xfrm>
            <a:off x="0" y="6392433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hteck 71"/>
          <p:cNvSpPr>
            <a:spLocks/>
          </p:cNvSpPr>
          <p:nvPr userDrawn="1"/>
        </p:nvSpPr>
        <p:spPr>
          <a:xfrm>
            <a:off x="9611150" y="6399330"/>
            <a:ext cx="294849" cy="36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11154"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740"/>
            <a:ext cx="9906000" cy="53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feld 74"/>
          <p:cNvSpPr txBox="1"/>
          <p:nvPr userDrawn="1"/>
        </p:nvSpPr>
        <p:spPr>
          <a:xfrm>
            <a:off x="5471773" y="278650"/>
            <a:ext cx="4434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472B6"/>
                </a:solidFill>
                <a:effectLst/>
              </a:rPr>
              <a:t>GERÄTERAUM			3D   </a:t>
            </a:r>
            <a:endParaRPr lang="de-DE" sz="2400" b="1" dirty="0">
              <a:solidFill>
                <a:srgbClr val="0472B6"/>
              </a:solidFill>
              <a:effectLst/>
            </a:endParaRPr>
          </a:p>
        </p:txBody>
      </p:sp>
      <p:pic>
        <p:nvPicPr>
          <p:cNvPr id="74" name="Grafik 73">
            <a:hlinkClick r:id="rId8"/>
          </p:cNvPr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sa/3.0/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7041367" y="5996113"/>
            <a:ext cx="2763119" cy="78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Universität Koblenz-Landau</a:t>
            </a:r>
          </a:p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Campus Koblenz</a:t>
            </a:r>
          </a:p>
          <a:p>
            <a:pPr algn="r"/>
            <a:r>
              <a:rPr lang="de-DE" sz="1137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Institut</a:t>
            </a:r>
            <a:r>
              <a:rPr lang="de-DE" sz="1137" baseline="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für Sportwissenschaft (FB3)</a:t>
            </a:r>
          </a:p>
          <a:p>
            <a:pPr algn="r"/>
            <a:r>
              <a:rPr lang="de-DE" sz="1137" baseline="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Universitätsstraße 1, 56070 Koblenz</a:t>
            </a:r>
            <a:endParaRPr lang="de-DE" sz="1137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KNSU-PowerPoint-Vorlage-Seite-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02"/>
            <a:ext cx="9906000" cy="6856619"/>
          </a:xfrm>
          <a:prstGeom prst="rect">
            <a:avLst/>
          </a:prstGeom>
        </p:spPr>
      </p:pic>
      <p:grpSp>
        <p:nvGrpSpPr>
          <p:cNvPr id="31" name="Gruppieren 30"/>
          <p:cNvGrpSpPr/>
          <p:nvPr userDrawn="1"/>
        </p:nvGrpSpPr>
        <p:grpSpPr>
          <a:xfrm>
            <a:off x="0" y="0"/>
            <a:ext cx="10003085" cy="6860221"/>
            <a:chOff x="0" y="69566"/>
            <a:chExt cx="10003085" cy="6860221"/>
          </a:xfrm>
        </p:grpSpPr>
        <p:pic>
          <p:nvPicPr>
            <p:cNvPr id="32" name="Grafik 31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2" b="13392"/>
            <a:stretch/>
          </p:blipFill>
          <p:spPr>
            <a:xfrm>
              <a:off x="0" y="69566"/>
              <a:ext cx="9906000" cy="6860221"/>
            </a:xfrm>
            <a:prstGeom prst="rect">
              <a:avLst/>
            </a:prstGeom>
          </p:spPr>
        </p:pic>
        <p:pic>
          <p:nvPicPr>
            <p:cNvPr id="33" name="Grafik 32" descr="PPT-Hintergrund-Seite-2.png"/>
            <p:cNvPicPr>
              <a:picLocks noChangeAspect="1"/>
            </p:cNvPicPr>
            <p:nvPr userDrawn="1"/>
          </p:nvPicPr>
          <p:blipFill rotWithShape="1">
            <a:blip r:embed="rId15" cstate="print"/>
            <a:srcRect l="2751" r="3261" b="85967"/>
            <a:stretch/>
          </p:blipFill>
          <p:spPr>
            <a:xfrm>
              <a:off x="535083" y="1079215"/>
              <a:ext cx="9468002" cy="911386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Moderately" fov="4500000">
                <a:rot lat="21570000" lon="18000000" rev="0"/>
              </a:camera>
              <a:lightRig rig="threePt" dir="t"/>
            </a:scene3d>
            <a:sp3d>
              <a:bevelT w="25400" h="25400"/>
            </a:sp3d>
          </p:spPr>
        </p:pic>
      </p:grpSp>
      <p:pic>
        <p:nvPicPr>
          <p:cNvPr id="7" name="Grafik 6">
            <a:hlinkClick r:id="rId16"/>
          </p:cNvPr>
          <p:cNvPicPr>
            <a:picLocks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3000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8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4" r:id="rId2"/>
    <p:sldLayoutId id="2147483695" r:id="rId3"/>
    <p:sldLayoutId id="2147483708" r:id="rId4"/>
    <p:sldLayoutId id="2147483699" r:id="rId5"/>
    <p:sldLayoutId id="2147483707" r:id="rId6"/>
    <p:sldLayoutId id="2147483701" r:id="rId7"/>
    <p:sldLayoutId id="2147483676" r:id="rId8"/>
    <p:sldLayoutId id="2147483711" r:id="rId9"/>
    <p:sldLayoutId id="2147483712" r:id="rId10"/>
    <p:sldLayoutId id="21474837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90641" rtl="0" eaLnBrk="1" latinLnBrk="0" hangingPunct="1">
        <a:spcBef>
          <a:spcPct val="0"/>
        </a:spcBef>
        <a:buNone/>
        <a:defRPr sz="5200" b="1" kern="1200">
          <a:solidFill>
            <a:schemeClr val="tx1"/>
          </a:solidFill>
          <a:latin typeface="Nottke" pitchFamily="2" charset="0"/>
          <a:ea typeface="+mj-ea"/>
          <a:cs typeface="+mj-cs"/>
        </a:defRPr>
      </a:lvl1pPr>
    </p:titleStyle>
    <p:bodyStyle>
      <a:lvl1pPr marL="371491" indent="-371491" algn="r" defTabSz="990641" rtl="0" eaLnBrk="1" latinLnBrk="0" hangingPunct="1">
        <a:spcBef>
          <a:spcPct val="20000"/>
        </a:spcBef>
        <a:buClr>
          <a:srgbClr val="00B050"/>
        </a:buClr>
        <a:buSzPct val="100000"/>
        <a:buFont typeface="Arial" pitchFamily="34" charset="0"/>
        <a:buChar char="●"/>
        <a:defRPr sz="21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4896" indent="-309575" algn="l" defTabSz="990641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301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622" indent="-247660" algn="l" defTabSz="990641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942" indent="-247660" algn="l" defTabSz="990641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262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58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90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223" indent="-247660" algn="l" defTabSz="990641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32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64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96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81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603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23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242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564" algn="l" defTabSz="99064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54" y="2342995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1"/>
          <p:cNvSpPr txBox="1">
            <a:spLocks/>
          </p:cNvSpPr>
          <p:nvPr/>
        </p:nvSpPr>
        <p:spPr>
          <a:xfrm>
            <a:off x="149895" y="1129643"/>
            <a:ext cx="9481067" cy="360040"/>
          </a:xfrm>
          <a:prstGeom prst="rect">
            <a:avLst/>
          </a:prstGeom>
        </p:spPr>
        <p:txBody>
          <a:bodyPr/>
          <a:lstStyle>
            <a:lvl1pPr marL="371491" indent="-371491" algn="r" defTabSz="99064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96" indent="-309575" algn="l" defTabSz="9906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301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62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94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262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58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90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223" indent="-247660" algn="l" defTabSz="9906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400" b="1" dirty="0" smtClean="0">
                <a:solidFill>
                  <a:srgbClr val="0070C0"/>
                </a:solidFill>
              </a:rPr>
              <a:t>Planungsvorlage zur Unterrichtsplanung in der Sporthalle</a:t>
            </a:r>
            <a:endParaRPr lang="de-DE" sz="2400" b="1" dirty="0">
              <a:solidFill>
                <a:srgbClr val="0070C0"/>
              </a:solidFill>
            </a:endParaRPr>
          </a:p>
          <a:p>
            <a:pPr algn="l"/>
            <a:endParaRPr lang="de-DE" b="1" dirty="0"/>
          </a:p>
        </p:txBody>
      </p:sp>
      <p:sp>
        <p:nvSpPr>
          <p:cNvPr id="49" name="Inhaltsplatzhalter 1"/>
          <p:cNvSpPr txBox="1">
            <a:spLocks/>
          </p:cNvSpPr>
          <p:nvPr/>
        </p:nvSpPr>
        <p:spPr>
          <a:xfrm>
            <a:off x="383012" y="5299268"/>
            <a:ext cx="1442634" cy="36004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b="1" dirty="0"/>
          </a:p>
        </p:txBody>
      </p:sp>
      <p:pic>
        <p:nvPicPr>
          <p:cNvPr id="66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78" y="2370048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89" y="2559019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35" y="255384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02" y="231927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61" y="2309652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89" y="250559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J:\1_M8 Sportdidaktisches Projekt M8\6_Spezialistenauftrag\PPT - Digitale Planung von Sportunterricht\Huetchen.jpg">
            <a:extLst>
              <a:ext uri="{FF2B5EF4-FFF2-40B4-BE49-F238E27FC236}">
                <a16:creationId xmlns:a16="http://schemas.microsoft.com/office/drawing/2014/main" xmlns="" id="{DEB05632-618E-4CD5-9D33-E95CD4F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" b="99422" l="578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8" y="2505597"/>
            <a:ext cx="509941" cy="5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Inhaltsplatzhalter 1"/>
          <p:cNvSpPr txBox="1">
            <a:spLocks/>
          </p:cNvSpPr>
          <p:nvPr/>
        </p:nvSpPr>
        <p:spPr>
          <a:xfrm>
            <a:off x="6019729" y="1808820"/>
            <a:ext cx="3568786" cy="360040"/>
          </a:xfrm>
          <a:prstGeom prst="rect">
            <a:avLst/>
          </a:prstGeom>
        </p:spPr>
        <p:txBody>
          <a:bodyPr/>
          <a:lstStyle>
            <a:lvl1pPr marL="257183" indent="-257183" algn="r" defTabSz="685821" rtl="0" eaLnBrk="1" latinLnBrk="0" hangingPunct="1">
              <a:spcBef>
                <a:spcPct val="20000"/>
              </a:spcBef>
              <a:buClr>
                <a:srgbClr val="00B050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30" indent="-214319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76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8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9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0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1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2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37" indent="-171455" algn="l" defTabSz="6858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 smtClean="0"/>
              <a:t>Übungsmaterial</a:t>
            </a:r>
            <a:r>
              <a:rPr lang="de-DE" sz="2000" dirty="0" smtClean="0"/>
              <a:t> ab Folie 2</a:t>
            </a:r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508" y1="4535" x2="83264" y2="15274"/>
                        <a14:foregroundMark x1="88326" y1="11814" x2="99897" y2="15513"/>
                        <a14:foregroundMark x1="98864" y1="17422" x2="35021" y2="33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0" y="1973838"/>
            <a:ext cx="4860540" cy="42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7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69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416762"/>
      </p:ext>
    </p:extLst>
  </p:cSld>
  <p:clrMapOvr>
    <a:masterClrMapping/>
  </p:clrMapOvr>
</p:sld>
</file>

<file path=ppt/theme/theme1.xml><?xml version="1.0" encoding="utf-8"?>
<a:theme xmlns:a="http://schemas.openxmlformats.org/drawingml/2006/main" name="Tennis-KNSU PowerPoin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kumimoji="0" sz="1000" b="1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A4-Papier (210x297 mm)</PresentationFormat>
  <Paragraphs>2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Tennis-KNSU PowerPoint_Vorlage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Acer</dc:creator>
  <cp:lastModifiedBy>Andreas Bergen</cp:lastModifiedBy>
  <cp:revision>373</cp:revision>
  <cp:lastPrinted>2015-12-22T11:42:47Z</cp:lastPrinted>
  <dcterms:created xsi:type="dcterms:W3CDTF">2015-12-15T22:51:18Z</dcterms:created>
  <dcterms:modified xsi:type="dcterms:W3CDTF">2018-02-13T14:04:59Z</dcterms:modified>
</cp:coreProperties>
</file>